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60" r:id="rId6"/>
    <p:sldId id="285" r:id="rId7"/>
    <p:sldId id="286" r:id="rId8"/>
    <p:sldId id="287" r:id="rId9"/>
    <p:sldId id="288" r:id="rId10"/>
    <p:sldId id="289" r:id="rId11"/>
    <p:sldId id="298" r:id="rId12"/>
    <p:sldId id="293" r:id="rId13"/>
    <p:sldId id="258" r:id="rId14"/>
    <p:sldId id="290" r:id="rId15"/>
    <p:sldId id="291" r:id="rId16"/>
    <p:sldId id="292" r:id="rId17"/>
    <p:sldId id="294" r:id="rId18"/>
    <p:sldId id="261" r:id="rId19"/>
    <p:sldId id="295" r:id="rId20"/>
    <p:sldId id="2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8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7/20/2023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7/20/2023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askleo.com/change-the-search-engine-in-microsoft-edge/?notenboom-edgebrowser=&amp;ad_id=504883&amp;share-ad-id=1" TargetMode="External"/><Relationship Id="rId5" Type="http://schemas.openxmlformats.org/officeDocument/2006/relationships/image" Target="../media/image4.jpeg"/><Relationship Id="rId4" Type="http://schemas.openxmlformats.org/officeDocument/2006/relationships/hyperlink" Target="http://basicblogtips.com/chrome-toolbar-management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79877" y="1801891"/>
            <a:ext cx="7077456" cy="1243584"/>
          </a:xfrm>
        </p:spPr>
        <p:txBody>
          <a:bodyPr/>
          <a:lstStyle/>
          <a:p>
            <a:r>
              <a:rPr lang="en-US" dirty="0"/>
              <a:t>HACKATHON</a:t>
            </a:r>
            <a:br>
              <a:rPr lang="en-US" dirty="0"/>
            </a:br>
            <a:r>
              <a:rPr lang="en-US" dirty="0"/>
              <a:t>  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79877" y="3891902"/>
            <a:ext cx="68067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tx2">
                    <a:lumMod val="20000"/>
                    <a:lumOff val="80000"/>
                  </a:schemeClr>
                </a:solidFill>
                <a:latin typeface="Algerian" panose="04020705040A02060702" pitchFamily="82" charset="0"/>
              </a:rPr>
              <a:t>TOPIC - Calculate Trip Cost</a:t>
            </a:r>
            <a:br>
              <a:rPr lang="en-IN" sz="2800" dirty="0">
                <a:solidFill>
                  <a:schemeClr val="tx2">
                    <a:lumMod val="20000"/>
                    <a:lumOff val="80000"/>
                  </a:schemeClr>
                </a:solidFill>
                <a:latin typeface="Algerian" panose="04020705040A02060702" pitchFamily="82" charset="0"/>
              </a:rPr>
            </a:br>
            <a:endParaRPr lang="en-IN" sz="2800" dirty="0">
              <a:solidFill>
                <a:schemeClr val="tx2">
                  <a:lumMod val="20000"/>
                  <a:lumOff val="8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79877" y="4517676"/>
            <a:ext cx="652921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tx2">
                    <a:lumMod val="20000"/>
                    <a:lumOff val="80000"/>
                  </a:schemeClr>
                </a:solidFill>
                <a:latin typeface="Algerian" panose="04020705040A02060702" pitchFamily="82" charset="0"/>
              </a:rPr>
              <a:t>Website –www.tripadvisor.in</a:t>
            </a: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58AE93-4D31-418C-9735-54AB3636F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4237" y="1540105"/>
            <a:ext cx="2709639" cy="17671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2D19A4-5BC1-4987-790E-97E6EF29B36E}"/>
              </a:ext>
            </a:extLst>
          </p:cNvPr>
          <p:cNvSpPr txBox="1"/>
          <p:nvPr/>
        </p:nvSpPr>
        <p:spPr>
          <a:xfrm>
            <a:off x="3327935" y="188982"/>
            <a:ext cx="60976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REAL TIME SCREENSHOT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B8E39D4-FF50-72C8-E19D-35DA9A5E8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699" y="1709505"/>
            <a:ext cx="9560076" cy="4158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B2349F-BB11-B5E7-CDB6-25DE95353C89}"/>
              </a:ext>
            </a:extLst>
          </p:cNvPr>
          <p:cNvSpPr txBox="1"/>
          <p:nvPr/>
        </p:nvSpPr>
        <p:spPr>
          <a:xfrm>
            <a:off x="3327935" y="188982"/>
            <a:ext cx="60976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REAL TIME SCREENSHOT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2456DDF-724E-5F73-048B-C812042F1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467" y="1375207"/>
            <a:ext cx="10682540" cy="4646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871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89696-F5AB-AB0A-A34E-DFF4F9D25693}"/>
              </a:ext>
            </a:extLst>
          </p:cNvPr>
          <p:cNvSpPr txBox="1"/>
          <p:nvPr/>
        </p:nvSpPr>
        <p:spPr>
          <a:xfrm>
            <a:off x="3696499" y="338501"/>
            <a:ext cx="60976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Excel </a:t>
            </a:r>
            <a:r>
              <a:rPr lang="en-IN" sz="4000" dirty="0" err="1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outpuT</a:t>
            </a:r>
            <a:endParaRPr lang="en-IN" sz="4000" dirty="0">
              <a:solidFill>
                <a:schemeClr val="bg1">
                  <a:lumMod val="95000"/>
                </a:schemeClr>
              </a:solidFill>
              <a:latin typeface="Algerian" panose="04020705040A02060702" pitchFamily="82" charset="0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339F561-7780-C11C-3A7A-0BCDCFE17F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" t="30769" r="47131" b="55991"/>
          <a:stretch/>
        </p:blipFill>
        <p:spPr bwMode="auto">
          <a:xfrm>
            <a:off x="2540448" y="1733519"/>
            <a:ext cx="6008668" cy="1844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6849D009-9E51-46FC-85D5-D02173F8D9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" t="31138" r="74944" b="55287"/>
          <a:stretch/>
        </p:blipFill>
        <p:spPr bwMode="auto">
          <a:xfrm>
            <a:off x="2495980" y="3837263"/>
            <a:ext cx="6097604" cy="148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7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ECDCE4-3678-13F8-B1E4-CEDB81D2EADC}"/>
              </a:ext>
            </a:extLst>
          </p:cNvPr>
          <p:cNvSpPr txBox="1"/>
          <p:nvPr/>
        </p:nvSpPr>
        <p:spPr>
          <a:xfrm>
            <a:off x="4415590" y="285235"/>
            <a:ext cx="60976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CONSOLE </a:t>
            </a:r>
            <a:r>
              <a:rPr lang="en-IN" sz="4000" dirty="0" err="1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outpuT</a:t>
            </a:r>
            <a:endParaRPr lang="en-IN" sz="4000" dirty="0">
              <a:solidFill>
                <a:schemeClr val="bg1">
                  <a:lumMod val="95000"/>
                </a:schemeClr>
              </a:solidFill>
              <a:latin typeface="Algerian" panose="04020705040A02060702" pitchFamily="82" charset="0"/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E25180C6-9B4B-02B2-8BB7-5D6E14FB83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96" t="20457" r="27174" b="42373"/>
          <a:stretch/>
        </p:blipFill>
        <p:spPr bwMode="auto">
          <a:xfrm>
            <a:off x="6377125" y="1471472"/>
            <a:ext cx="5556284" cy="2947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9CB815B9-8C17-5E94-CCB8-3CD94269B3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09" t="65637" r="34037" b="12027"/>
          <a:stretch/>
        </p:blipFill>
        <p:spPr bwMode="auto">
          <a:xfrm>
            <a:off x="6377125" y="4492798"/>
            <a:ext cx="5556284" cy="1289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>
            <a:extLst>
              <a:ext uri="{FF2B5EF4-FFF2-40B4-BE49-F238E27FC236}">
                <a16:creationId xmlns:a16="http://schemas.microsoft.com/office/drawing/2014/main" id="{ADC4E60E-002A-C5E9-E0A8-8ECDCDFE98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4" t="29788" r="37500" b="12740"/>
          <a:stretch/>
        </p:blipFill>
        <p:spPr bwMode="auto">
          <a:xfrm>
            <a:off x="356617" y="1471472"/>
            <a:ext cx="5739384" cy="4311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128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A46684-3E6C-8F01-F60B-B9A1202333AD}"/>
              </a:ext>
            </a:extLst>
          </p:cNvPr>
          <p:cNvSpPr txBox="1"/>
          <p:nvPr/>
        </p:nvSpPr>
        <p:spPr>
          <a:xfrm>
            <a:off x="4415590" y="285235"/>
            <a:ext cx="60976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 err="1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ExTENT</a:t>
            </a:r>
            <a:r>
              <a:rPr lang="en-IN" sz="4000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 REPORT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0B64DEC4-3F34-E203-B776-6CBF76AC1B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1" t="17746" r="4374" b="6681"/>
          <a:stretch/>
        </p:blipFill>
        <p:spPr bwMode="auto">
          <a:xfrm>
            <a:off x="6383045" y="2165684"/>
            <a:ext cx="5275555" cy="3382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D3C1AC73-952E-315B-6536-5E40255452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1" t="17597" r="7658" b="6867"/>
          <a:stretch/>
        </p:blipFill>
        <p:spPr bwMode="auto">
          <a:xfrm>
            <a:off x="533400" y="2165684"/>
            <a:ext cx="5562600" cy="3382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8596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8B1AF1-F594-5F50-95FF-7C74698394DF}"/>
              </a:ext>
            </a:extLst>
          </p:cNvPr>
          <p:cNvSpPr txBox="1"/>
          <p:nvPr/>
        </p:nvSpPr>
        <p:spPr>
          <a:xfrm>
            <a:off x="2621280" y="2300437"/>
            <a:ext cx="793121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Handling different browser windows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200" b="0" i="0" dirty="0">
                <a:solidFill>
                  <a:schemeClr val="bg1"/>
                </a:solidFill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Error handling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  <a:latin typeface="Amasis MT Pro Medium" panose="02040604050005020304" pitchFamily="18" charset="0"/>
                <a:cs typeface="Arial" panose="020B0604020202020204" pitchFamily="34" charset="0"/>
              </a:rPr>
              <a:t>Date Controls</a:t>
            </a:r>
            <a:endParaRPr lang="en-US" sz="3200" b="0" i="0" dirty="0">
              <a:solidFill>
                <a:schemeClr val="bg1"/>
              </a:solidFill>
              <a:effectLst/>
              <a:latin typeface="Amasis MT Pro Medium" panose="02040604050005020304" pitchFamily="18" charset="0"/>
              <a:cs typeface="Arial" panose="020B0604020202020204" pitchFamily="34" charset="0"/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  <a:latin typeface="Amasis MT Pro Medium" panose="02040604050005020304" pitchFamily="18" charset="0"/>
                <a:cs typeface="Arial" panose="020B0604020202020204" pitchFamily="34" charset="0"/>
              </a:rPr>
              <a:t>Time Management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  <a:latin typeface="Amasis MT Pro Medium" panose="02040604050005020304" pitchFamily="18" charset="0"/>
                <a:cs typeface="Arial" panose="020B0604020202020204" pitchFamily="34" charset="0"/>
              </a:rPr>
              <a:t>Importance of Maven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  <a:latin typeface="Amasis MT Pro Medium" panose="02040604050005020304" pitchFamily="18" charset="0"/>
                <a:cs typeface="Arial" panose="020B0604020202020204" pitchFamily="34" charset="0"/>
              </a:rPr>
              <a:t>Importance of </a:t>
            </a:r>
            <a:r>
              <a:rPr lang="en-US" sz="3200" dirty="0" err="1">
                <a:solidFill>
                  <a:schemeClr val="bg1"/>
                </a:solidFill>
                <a:latin typeface="Amasis MT Pro Medium" panose="02040604050005020304" pitchFamily="18" charset="0"/>
                <a:cs typeface="Arial" panose="020B0604020202020204" pitchFamily="34" charset="0"/>
              </a:rPr>
              <a:t>TestNg</a:t>
            </a:r>
            <a:endParaRPr lang="en-IN" sz="3200" dirty="0">
              <a:solidFill>
                <a:schemeClr val="bg1"/>
              </a:solidFill>
              <a:latin typeface="Amasis MT Pro Medium" panose="02040604050005020304" pitchFamily="18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6F89E5-3B84-99BB-0BEA-E4497002F4F2}"/>
              </a:ext>
            </a:extLst>
          </p:cNvPr>
          <p:cNvSpPr txBox="1"/>
          <p:nvPr/>
        </p:nvSpPr>
        <p:spPr>
          <a:xfrm>
            <a:off x="4569594" y="1325503"/>
            <a:ext cx="60976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LEARNINGS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34413B6-977B-F637-AC5A-6F1DBA45B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736" y="4157217"/>
            <a:ext cx="3200199" cy="2081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BE7730-ABB2-9DEF-F56C-DC252DDB4933}"/>
              </a:ext>
            </a:extLst>
          </p:cNvPr>
          <p:cNvSpPr txBox="1"/>
          <p:nvPr/>
        </p:nvSpPr>
        <p:spPr>
          <a:xfrm>
            <a:off x="1475071" y="2415942"/>
            <a:ext cx="1018352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Amasis MT Pro Medium" panose="02040604050005020304" pitchFamily="18" charset="0"/>
              </a:rPr>
              <a:t>I</a:t>
            </a:r>
            <a:r>
              <a:rPr lang="en-IN" sz="2400" dirty="0">
                <a:solidFill>
                  <a:schemeClr val="bg1"/>
                </a:solidFill>
                <a:latin typeface="Amasis MT Pro Medium" panose="02040604050005020304" pitchFamily="18" charset="0"/>
              </a:rPr>
              <a:t>n this  project we used different tools like Maven, TestNG, Selenium to automate tripadvisor.in in various browsers like Chrome, Edge.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400" dirty="0">
              <a:solidFill>
                <a:schemeClr val="bg1"/>
              </a:solidFill>
              <a:latin typeface="Amasis MT Pro Medium" panose="020406040500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/>
                </a:solidFill>
                <a:latin typeface="Amasis MT Pro Medium" panose="02040604050005020304" pitchFamily="18" charset="0"/>
              </a:rPr>
              <a:t>This project has separate classes : for the methods , for basic setup ,to get the data from Excel and Testcase to execute the code.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400" dirty="0">
              <a:solidFill>
                <a:schemeClr val="bg1"/>
              </a:solidFill>
              <a:latin typeface="Amasis MT Pro Medium" panose="020406040500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/>
                </a:solidFill>
                <a:latin typeface="Amasis MT Pro Medium" panose="02040604050005020304" pitchFamily="18" charset="0"/>
              </a:rPr>
              <a:t>Time can be saved by using automation.</a:t>
            </a:r>
          </a:p>
          <a:p>
            <a:endParaRPr lang="en-IN" sz="2400" dirty="0">
              <a:solidFill>
                <a:schemeClr val="bg1"/>
              </a:solidFill>
              <a:latin typeface="Amasis MT Pro Medium" panose="020406040500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/>
                </a:solidFill>
                <a:latin typeface="Amasis MT Pro Medium" panose="02040604050005020304" pitchFamily="18" charset="0"/>
              </a:rPr>
              <a:t>Can easily find errors , if there are any!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83E63E-E416-78AB-7EA9-F7DCD6717D39}"/>
              </a:ext>
            </a:extLst>
          </p:cNvPr>
          <p:cNvSpPr txBox="1"/>
          <p:nvPr/>
        </p:nvSpPr>
        <p:spPr>
          <a:xfrm>
            <a:off x="3047198" y="1174443"/>
            <a:ext cx="60976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03526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27585" y="2536370"/>
            <a:ext cx="5864415" cy="1611086"/>
          </a:xfrm>
        </p:spPr>
        <p:txBody>
          <a:bodyPr/>
          <a:lstStyle/>
          <a:p>
            <a:r>
              <a:rPr lang="en-US" sz="6600" dirty="0">
                <a:latin typeface="Algerian" panose="04020705040A02060702" pitchFamily="82" charset="0"/>
              </a:rPr>
              <a:t>Thank You </a:t>
            </a:r>
            <a:endParaRPr lang="en-GB" sz="6600" dirty="0">
              <a:latin typeface="Algerian" panose="04020705040A02060702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5D1771-8455-BB8E-47D7-6BE3736A9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4253" y="4299857"/>
            <a:ext cx="2412212" cy="1847850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9AA90E7-0F50-4C7E-AE17-B422819F6C15}"/>
              </a:ext>
            </a:extLst>
          </p:cNvPr>
          <p:cNvGrpSpPr/>
          <p:nvPr/>
        </p:nvGrpSpPr>
        <p:grpSpPr>
          <a:xfrm>
            <a:off x="321173" y="1247849"/>
            <a:ext cx="3355528" cy="2572619"/>
            <a:chOff x="2726520" y="2003912"/>
            <a:chExt cx="3057890" cy="325541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2149E3A-A61D-4E93-A21B-94876A0667C5}"/>
                </a:ext>
              </a:extLst>
            </p:cNvPr>
            <p:cNvSpPr/>
            <p:nvPr/>
          </p:nvSpPr>
          <p:spPr>
            <a:xfrm rot="21437240">
              <a:off x="2809292" y="2738915"/>
              <a:ext cx="2975118" cy="2520409"/>
            </a:xfrm>
            <a:prstGeom prst="rect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  <a:effectLst>
              <a:softEdge rad="457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Top Corners One Rounded and One Snipped 4">
              <a:extLst>
                <a:ext uri="{FF2B5EF4-FFF2-40B4-BE49-F238E27FC236}">
                  <a16:creationId xmlns:a16="http://schemas.microsoft.com/office/drawing/2014/main" id="{192CABDA-48E9-4A9F-88DA-2E05F248400E}"/>
                </a:ext>
              </a:extLst>
            </p:cNvPr>
            <p:cNvSpPr/>
            <p:nvPr/>
          </p:nvSpPr>
          <p:spPr>
            <a:xfrm rot="10800000">
              <a:off x="2726520" y="2003912"/>
              <a:ext cx="2496459" cy="2641599"/>
            </a:xfrm>
            <a:prstGeom prst="snipRoundRect">
              <a:avLst>
                <a:gd name="adj1" fmla="val 29018"/>
                <a:gd name="adj2" fmla="val 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ight Triangle 19">
              <a:extLst>
                <a:ext uri="{FF2B5EF4-FFF2-40B4-BE49-F238E27FC236}">
                  <a16:creationId xmlns:a16="http://schemas.microsoft.com/office/drawing/2014/main" id="{1B87133E-D4E1-49DB-8C13-45A402AB559B}"/>
                </a:ext>
              </a:extLst>
            </p:cNvPr>
            <p:cNvSpPr/>
            <p:nvPr/>
          </p:nvSpPr>
          <p:spPr>
            <a:xfrm rot="20055388" flipH="1">
              <a:off x="4591016" y="4217509"/>
              <a:ext cx="735141" cy="321105"/>
            </a:xfrm>
            <a:custGeom>
              <a:avLst/>
              <a:gdLst>
                <a:gd name="connsiteX0" fmla="*/ 0 w 749372"/>
                <a:gd name="connsiteY0" fmla="*/ 235741 h 235741"/>
                <a:gd name="connsiteX1" fmla="*/ 0 w 749372"/>
                <a:gd name="connsiteY1" fmla="*/ 0 h 235741"/>
                <a:gd name="connsiteX2" fmla="*/ 749372 w 749372"/>
                <a:gd name="connsiteY2" fmla="*/ 235741 h 235741"/>
                <a:gd name="connsiteX3" fmla="*/ 0 w 749372"/>
                <a:gd name="connsiteY3" fmla="*/ 235741 h 235741"/>
                <a:gd name="connsiteX0" fmla="*/ 0 w 1132830"/>
                <a:gd name="connsiteY0" fmla="*/ 0 h 243349"/>
                <a:gd name="connsiteX1" fmla="*/ 383458 w 1132830"/>
                <a:gd name="connsiteY1" fmla="*/ 7608 h 243349"/>
                <a:gd name="connsiteX2" fmla="*/ 1132830 w 1132830"/>
                <a:gd name="connsiteY2" fmla="*/ 243349 h 243349"/>
                <a:gd name="connsiteX3" fmla="*/ 0 w 1132830"/>
                <a:gd name="connsiteY3" fmla="*/ 0 h 243349"/>
                <a:gd name="connsiteX0" fmla="*/ 0 w 1132830"/>
                <a:gd name="connsiteY0" fmla="*/ 0 h 243349"/>
                <a:gd name="connsiteX1" fmla="*/ 383458 w 1132830"/>
                <a:gd name="connsiteY1" fmla="*/ 7608 h 243349"/>
                <a:gd name="connsiteX2" fmla="*/ 1132830 w 1132830"/>
                <a:gd name="connsiteY2" fmla="*/ 243349 h 243349"/>
                <a:gd name="connsiteX3" fmla="*/ 0 w 1132830"/>
                <a:gd name="connsiteY3" fmla="*/ 0 h 24334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086202"/>
                <a:gd name="connsiteY0" fmla="*/ 0 h 291651"/>
                <a:gd name="connsiteX1" fmla="*/ 383458 w 1086202"/>
                <a:gd name="connsiteY1" fmla="*/ 7608 h 291651"/>
                <a:gd name="connsiteX2" fmla="*/ 1086202 w 1086202"/>
                <a:gd name="connsiteY2" fmla="*/ 272983 h 291651"/>
                <a:gd name="connsiteX3" fmla="*/ 0 w 1086202"/>
                <a:gd name="connsiteY3" fmla="*/ 0 h 291651"/>
                <a:gd name="connsiteX0" fmla="*/ 0 w 1086202"/>
                <a:gd name="connsiteY0" fmla="*/ 0 h 280606"/>
                <a:gd name="connsiteX1" fmla="*/ 383458 w 1086202"/>
                <a:gd name="connsiteY1" fmla="*/ 7608 h 280606"/>
                <a:gd name="connsiteX2" fmla="*/ 1086202 w 1086202"/>
                <a:gd name="connsiteY2" fmla="*/ 272983 h 280606"/>
                <a:gd name="connsiteX3" fmla="*/ 0 w 1086202"/>
                <a:gd name="connsiteY3" fmla="*/ 0 h 280606"/>
                <a:gd name="connsiteX0" fmla="*/ 0 w 1068717"/>
                <a:gd name="connsiteY0" fmla="*/ 0 h 286234"/>
                <a:gd name="connsiteX1" fmla="*/ 383458 w 1068717"/>
                <a:gd name="connsiteY1" fmla="*/ 7608 h 286234"/>
                <a:gd name="connsiteX2" fmla="*/ 1068717 w 1068717"/>
                <a:gd name="connsiteY2" fmla="*/ 281449 h 286234"/>
                <a:gd name="connsiteX3" fmla="*/ 0 w 1068717"/>
                <a:gd name="connsiteY3" fmla="*/ 0 h 286234"/>
                <a:gd name="connsiteX0" fmla="*/ 0 w 1057061"/>
                <a:gd name="connsiteY0" fmla="*/ 0 h 286234"/>
                <a:gd name="connsiteX1" fmla="*/ 371802 w 1057061"/>
                <a:gd name="connsiteY1" fmla="*/ 7608 h 286234"/>
                <a:gd name="connsiteX2" fmla="*/ 1057061 w 1057061"/>
                <a:gd name="connsiteY2" fmla="*/ 281449 h 286234"/>
                <a:gd name="connsiteX3" fmla="*/ 0 w 1057061"/>
                <a:gd name="connsiteY3" fmla="*/ 0 h 286234"/>
                <a:gd name="connsiteX0" fmla="*/ 0 w 1088067"/>
                <a:gd name="connsiteY0" fmla="*/ 9007 h 284403"/>
                <a:gd name="connsiteX1" fmla="*/ 402808 w 1088067"/>
                <a:gd name="connsiteY1" fmla="*/ 0 h 284403"/>
                <a:gd name="connsiteX2" fmla="*/ 1088067 w 1088067"/>
                <a:gd name="connsiteY2" fmla="*/ 273841 h 284403"/>
                <a:gd name="connsiteX3" fmla="*/ 0 w 1088067"/>
                <a:gd name="connsiteY3" fmla="*/ 9007 h 284403"/>
                <a:gd name="connsiteX0" fmla="*/ 0 w 1088067"/>
                <a:gd name="connsiteY0" fmla="*/ 9007 h 275282"/>
                <a:gd name="connsiteX1" fmla="*/ 402808 w 1088067"/>
                <a:gd name="connsiteY1" fmla="*/ 0 h 275282"/>
                <a:gd name="connsiteX2" fmla="*/ 1088067 w 1088067"/>
                <a:gd name="connsiteY2" fmla="*/ 273841 h 275282"/>
                <a:gd name="connsiteX3" fmla="*/ 0 w 1088067"/>
                <a:gd name="connsiteY3" fmla="*/ 9007 h 275282"/>
                <a:gd name="connsiteX0" fmla="*/ 0 w 1080138"/>
                <a:gd name="connsiteY0" fmla="*/ 9007 h 259851"/>
                <a:gd name="connsiteX1" fmla="*/ 402808 w 1080138"/>
                <a:gd name="connsiteY1" fmla="*/ 0 h 259851"/>
                <a:gd name="connsiteX2" fmla="*/ 1080138 w 1080138"/>
                <a:gd name="connsiteY2" fmla="*/ 250446 h 259851"/>
                <a:gd name="connsiteX3" fmla="*/ 0 w 1080138"/>
                <a:gd name="connsiteY3" fmla="*/ 9007 h 259851"/>
                <a:gd name="connsiteX0" fmla="*/ 0 w 1080138"/>
                <a:gd name="connsiteY0" fmla="*/ 9007 h 291041"/>
                <a:gd name="connsiteX1" fmla="*/ 402808 w 1080138"/>
                <a:gd name="connsiteY1" fmla="*/ 0 h 291041"/>
                <a:gd name="connsiteX2" fmla="*/ 1080138 w 1080138"/>
                <a:gd name="connsiteY2" fmla="*/ 250446 h 291041"/>
                <a:gd name="connsiteX3" fmla="*/ 0 w 1080138"/>
                <a:gd name="connsiteY3" fmla="*/ 9007 h 291041"/>
                <a:gd name="connsiteX0" fmla="*/ 0 w 1080138"/>
                <a:gd name="connsiteY0" fmla="*/ 9007 h 293371"/>
                <a:gd name="connsiteX1" fmla="*/ 402808 w 1080138"/>
                <a:gd name="connsiteY1" fmla="*/ 0 h 293371"/>
                <a:gd name="connsiteX2" fmla="*/ 1080138 w 1080138"/>
                <a:gd name="connsiteY2" fmla="*/ 250446 h 293371"/>
                <a:gd name="connsiteX3" fmla="*/ 0 w 1080138"/>
                <a:gd name="connsiteY3" fmla="*/ 9007 h 293371"/>
                <a:gd name="connsiteX0" fmla="*/ 0 w 1080138"/>
                <a:gd name="connsiteY0" fmla="*/ 9007 h 293371"/>
                <a:gd name="connsiteX1" fmla="*/ 402808 w 1080138"/>
                <a:gd name="connsiteY1" fmla="*/ 0 h 293371"/>
                <a:gd name="connsiteX2" fmla="*/ 1080138 w 1080138"/>
                <a:gd name="connsiteY2" fmla="*/ 250446 h 293371"/>
                <a:gd name="connsiteX3" fmla="*/ 0 w 1080138"/>
                <a:gd name="connsiteY3" fmla="*/ 9007 h 293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0138" h="293371">
                  <a:moveTo>
                    <a:pt x="0" y="9007"/>
                  </a:moveTo>
                  <a:cubicBezTo>
                    <a:pt x="191276" y="128482"/>
                    <a:pt x="297111" y="93328"/>
                    <a:pt x="402808" y="0"/>
                  </a:cubicBezTo>
                  <a:cubicBezTo>
                    <a:pt x="586231" y="108077"/>
                    <a:pt x="535379" y="179240"/>
                    <a:pt x="1080138" y="250446"/>
                  </a:cubicBezTo>
                  <a:cubicBezTo>
                    <a:pt x="844355" y="302622"/>
                    <a:pt x="304488" y="374440"/>
                    <a:pt x="0" y="900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582071" y="966440"/>
            <a:ext cx="7653792" cy="5403319"/>
            <a:chOff x="2805317" y="1345497"/>
            <a:chExt cx="7032996" cy="5406718"/>
          </a:xfrm>
        </p:grpSpPr>
        <p:sp>
          <p:nvSpPr>
            <p:cNvPr id="27" name="Rectangle 26"/>
            <p:cNvSpPr/>
            <p:nvPr/>
          </p:nvSpPr>
          <p:spPr>
            <a:xfrm>
              <a:off x="2805317" y="1345497"/>
              <a:ext cx="7032996" cy="540671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997073" y="2135388"/>
              <a:ext cx="5308050" cy="4262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IN" sz="1600" dirty="0"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F981FC6-771C-AC84-8720-2AED139E762E}"/>
              </a:ext>
            </a:extLst>
          </p:cNvPr>
          <p:cNvSpPr txBox="1"/>
          <p:nvPr/>
        </p:nvSpPr>
        <p:spPr>
          <a:xfrm>
            <a:off x="4487880" y="1751304"/>
            <a:ext cx="609895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Amasis MT Pro Medium" panose="020B0604020202020204" pitchFamily="18" charset="0"/>
              </a:rPr>
              <a:t>Display Hotel name</a:t>
            </a:r>
            <a:r>
              <a:rPr lang="en-US" sz="1800" b="0" i="0" dirty="0">
                <a:effectLst/>
                <a:latin typeface="Amasis MT Pro Medium" panose="020B0604020202020204" pitchFamily="18" charset="0"/>
                <a:cs typeface="Arial" panose="020B0604020202020204" pitchFamily="34" charset="0"/>
              </a:rPr>
              <a:t>, total amount and charges per night for 3 holiday homes for 4 people in Nairobi for 5 days of stay from tomorrow's date.</a:t>
            </a:r>
          </a:p>
          <a:p>
            <a:pPr marL="0" indent="0">
              <a:buNone/>
            </a:pPr>
            <a:endParaRPr lang="en-US" sz="1800" b="0" i="0" dirty="0">
              <a:effectLst/>
              <a:latin typeface="Amasis MT Pro Medium" panose="020B0604020202020204" pitchFamily="18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0" i="0" dirty="0">
                <a:effectLst/>
                <a:latin typeface="Amasis MT Pro Medium" panose="020B0604020202020204" pitchFamily="18" charset="0"/>
                <a:cs typeface="Arial" panose="020B0604020202020204" pitchFamily="34" charset="0"/>
              </a:rPr>
              <a:t>Sort the list with highest traveler rating on top &amp; should have elevator/ List  access</a:t>
            </a:r>
          </a:p>
          <a:p>
            <a:pPr marL="0" indent="0">
              <a:buNone/>
            </a:pPr>
            <a:endParaRPr lang="en-US" sz="1800" b="0" i="0" dirty="0">
              <a:effectLst/>
              <a:latin typeface="Amasis MT Pro Medium" panose="020B0604020202020204" pitchFamily="18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0" i="0" dirty="0">
                <a:effectLst/>
                <a:latin typeface="Amasis MT Pro Medium" panose="020B0604020202020204" pitchFamily="18" charset="0"/>
                <a:cs typeface="Arial" panose="020B0604020202020204" pitchFamily="34" charset="0"/>
              </a:rPr>
              <a:t>Pick one cruise line &amp; pick a respective cruise ship under Cruises:</a:t>
            </a:r>
            <a:br>
              <a:rPr lang="en-US" sz="1800" dirty="0">
                <a:latin typeface="Amasis MT Pro Medium" panose="020B0604020202020204" pitchFamily="18" charset="0"/>
                <a:cs typeface="Arial" panose="020B0604020202020204" pitchFamily="34" charset="0"/>
              </a:rPr>
            </a:br>
            <a:r>
              <a:rPr lang="en-US" sz="1800" b="0" i="0" dirty="0">
                <a:effectLst/>
                <a:latin typeface="Amasis MT Pro Medium" panose="020B0604020202020204" pitchFamily="18" charset="0"/>
                <a:cs typeface="Arial" panose="020B0604020202020204" pitchFamily="34" charset="0"/>
              </a:rPr>
              <a:t>   a. Retrieve all the languages offered and store in a List; Display the same</a:t>
            </a:r>
            <a:br>
              <a:rPr lang="en-US" sz="1800" dirty="0">
                <a:latin typeface="Amasis MT Pro Medium" panose="020B0604020202020204" pitchFamily="18" charset="0"/>
                <a:cs typeface="Arial" panose="020B0604020202020204" pitchFamily="34" charset="0"/>
              </a:rPr>
            </a:br>
            <a:r>
              <a:rPr lang="en-US" sz="1800" b="0" i="0" dirty="0">
                <a:effectLst/>
                <a:latin typeface="Amasis MT Pro Medium" panose="020B0604020202020204" pitchFamily="18" charset="0"/>
                <a:cs typeface="Arial" panose="020B0604020202020204" pitchFamily="34" charset="0"/>
              </a:rPr>
              <a:t>   b. Display passengers, crew &amp; launched year</a:t>
            </a:r>
            <a:endParaRPr lang="en-IN" sz="1800" dirty="0">
              <a:latin typeface="Amasis MT Pro Medium" panose="020B0604020202020204" pitchFamily="18" charset="0"/>
            </a:endParaRPr>
          </a:p>
        </p:txBody>
      </p:sp>
      <p:sp>
        <p:nvSpPr>
          <p:cNvPr id="29" name="Rectangle 21">
            <a:extLst>
              <a:ext uri="{FF2B5EF4-FFF2-40B4-BE49-F238E27FC236}">
                <a16:creationId xmlns:a16="http://schemas.microsoft.com/office/drawing/2014/main" id="{777CF810-8BD5-4CC1-8636-B969E1CA6D1C}"/>
              </a:ext>
            </a:extLst>
          </p:cNvPr>
          <p:cNvSpPr/>
          <p:nvPr/>
        </p:nvSpPr>
        <p:spPr>
          <a:xfrm rot="13045154">
            <a:off x="2700028" y="2299685"/>
            <a:ext cx="1928631" cy="365218"/>
          </a:xfrm>
          <a:custGeom>
            <a:avLst/>
            <a:gdLst>
              <a:gd name="connsiteX0" fmla="*/ 0 w 1152128"/>
              <a:gd name="connsiteY0" fmla="*/ 0 h 242604"/>
              <a:gd name="connsiteX1" fmla="*/ 1152128 w 1152128"/>
              <a:gd name="connsiteY1" fmla="*/ 0 h 242604"/>
              <a:gd name="connsiteX2" fmla="*/ 1152128 w 1152128"/>
              <a:gd name="connsiteY2" fmla="*/ 242604 h 242604"/>
              <a:gd name="connsiteX3" fmla="*/ 0 w 1152128"/>
              <a:gd name="connsiteY3" fmla="*/ 242604 h 242604"/>
              <a:gd name="connsiteX4" fmla="*/ 0 w 1152128"/>
              <a:gd name="connsiteY4" fmla="*/ 0 h 242604"/>
              <a:gd name="connsiteX0" fmla="*/ 1637 w 1153765"/>
              <a:gd name="connsiteY0" fmla="*/ 0 h 242604"/>
              <a:gd name="connsiteX1" fmla="*/ 1153765 w 1153765"/>
              <a:gd name="connsiteY1" fmla="*/ 0 h 242604"/>
              <a:gd name="connsiteX2" fmla="*/ 1153765 w 1153765"/>
              <a:gd name="connsiteY2" fmla="*/ 242604 h 242604"/>
              <a:gd name="connsiteX3" fmla="*/ 1637 w 1153765"/>
              <a:gd name="connsiteY3" fmla="*/ 242604 h 242604"/>
              <a:gd name="connsiteX4" fmla="*/ 0 w 1153765"/>
              <a:gd name="connsiteY4" fmla="*/ 57657 h 242604"/>
              <a:gd name="connsiteX5" fmla="*/ 1637 w 1153765"/>
              <a:gd name="connsiteY5" fmla="*/ 0 h 242604"/>
              <a:gd name="connsiteX0" fmla="*/ 85266 w 1237394"/>
              <a:gd name="connsiteY0" fmla="*/ 0 h 242604"/>
              <a:gd name="connsiteX1" fmla="*/ 1237394 w 1237394"/>
              <a:gd name="connsiteY1" fmla="*/ 0 h 242604"/>
              <a:gd name="connsiteX2" fmla="*/ 1237394 w 1237394"/>
              <a:gd name="connsiteY2" fmla="*/ 242604 h 242604"/>
              <a:gd name="connsiteX3" fmla="*/ 85266 w 1237394"/>
              <a:gd name="connsiteY3" fmla="*/ 242604 h 242604"/>
              <a:gd name="connsiteX4" fmla="*/ 85314 w 1237394"/>
              <a:gd name="connsiteY4" fmla="*/ 96385 h 242604"/>
              <a:gd name="connsiteX5" fmla="*/ 83629 w 1237394"/>
              <a:gd name="connsiteY5" fmla="*/ 57657 h 242604"/>
              <a:gd name="connsiteX6" fmla="*/ 85266 w 1237394"/>
              <a:gd name="connsiteY6" fmla="*/ 0 h 242604"/>
              <a:gd name="connsiteX0" fmla="*/ 105071 w 1257199"/>
              <a:gd name="connsiteY0" fmla="*/ 0 h 242604"/>
              <a:gd name="connsiteX1" fmla="*/ 1257199 w 1257199"/>
              <a:gd name="connsiteY1" fmla="*/ 0 h 242604"/>
              <a:gd name="connsiteX2" fmla="*/ 1257199 w 1257199"/>
              <a:gd name="connsiteY2" fmla="*/ 242604 h 242604"/>
              <a:gd name="connsiteX3" fmla="*/ 105071 w 1257199"/>
              <a:gd name="connsiteY3" fmla="*/ 242604 h 242604"/>
              <a:gd name="connsiteX4" fmla="*/ 52921 w 1257199"/>
              <a:gd name="connsiteY4" fmla="*/ 155317 h 242604"/>
              <a:gd name="connsiteX5" fmla="*/ 105119 w 1257199"/>
              <a:gd name="connsiteY5" fmla="*/ 96385 h 242604"/>
              <a:gd name="connsiteX6" fmla="*/ 103434 w 1257199"/>
              <a:gd name="connsiteY6" fmla="*/ 57657 h 242604"/>
              <a:gd name="connsiteX7" fmla="*/ 105071 w 1257199"/>
              <a:gd name="connsiteY7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22233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90242 w 1275998"/>
              <a:gd name="connsiteY5" fmla="*/ 150265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5998 w 1277318"/>
              <a:gd name="connsiteY3" fmla="*/ 242604 h 242604"/>
              <a:gd name="connsiteX4" fmla="*/ 123870 w 1277318"/>
              <a:gd name="connsiteY4" fmla="*/ 242604 h 242604"/>
              <a:gd name="connsiteX5" fmla="*/ 26256 w 1277318"/>
              <a:gd name="connsiteY5" fmla="*/ 197412 h 242604"/>
              <a:gd name="connsiteX6" fmla="*/ 90242 w 1277318"/>
              <a:gd name="connsiteY6" fmla="*/ 150265 h 242604"/>
              <a:gd name="connsiteX7" fmla="*/ 123918 w 1277318"/>
              <a:gd name="connsiteY7" fmla="*/ 96385 h 242604"/>
              <a:gd name="connsiteX8" fmla="*/ 199688 w 1277318"/>
              <a:gd name="connsiteY8" fmla="*/ 57657 h 242604"/>
              <a:gd name="connsiteX9" fmla="*/ 123870 w 1277318"/>
              <a:gd name="connsiteY9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8 w 1277318"/>
              <a:gd name="connsiteY3" fmla="*/ 175523 h 242604"/>
              <a:gd name="connsiteX4" fmla="*/ 1275998 w 1277318"/>
              <a:gd name="connsiteY4" fmla="*/ 242604 h 242604"/>
              <a:gd name="connsiteX5" fmla="*/ 123870 w 1277318"/>
              <a:gd name="connsiteY5" fmla="*/ 242604 h 242604"/>
              <a:gd name="connsiteX6" fmla="*/ 26256 w 1277318"/>
              <a:gd name="connsiteY6" fmla="*/ 197412 h 242604"/>
              <a:gd name="connsiteX7" fmla="*/ 90242 w 1277318"/>
              <a:gd name="connsiteY7" fmla="*/ 150265 h 242604"/>
              <a:gd name="connsiteX8" fmla="*/ 123918 w 1277318"/>
              <a:gd name="connsiteY8" fmla="*/ 96385 h 242604"/>
              <a:gd name="connsiteX9" fmla="*/ 199688 w 1277318"/>
              <a:gd name="connsiteY9" fmla="*/ 57657 h 242604"/>
              <a:gd name="connsiteX10" fmla="*/ 123870 w 1277318"/>
              <a:gd name="connsiteY10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48694 w 1277318"/>
              <a:gd name="connsiteY2" fmla="*/ 42503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95839"/>
              <a:gd name="connsiteY0" fmla="*/ 0 h 242604"/>
              <a:gd name="connsiteX1" fmla="*/ 1275998 w 1295839"/>
              <a:gd name="connsiteY1" fmla="*/ 0 h 242604"/>
              <a:gd name="connsiteX2" fmla="*/ 1248694 w 1295839"/>
              <a:gd name="connsiteY2" fmla="*/ 42503 h 242604"/>
              <a:gd name="connsiteX3" fmla="*/ 1295839 w 1295839"/>
              <a:gd name="connsiteY3" fmla="*/ 89650 h 242604"/>
              <a:gd name="connsiteX4" fmla="*/ 1277318 w 1295839"/>
              <a:gd name="connsiteY4" fmla="*/ 175523 h 242604"/>
              <a:gd name="connsiteX5" fmla="*/ 1275998 w 1295839"/>
              <a:gd name="connsiteY5" fmla="*/ 242604 h 242604"/>
              <a:gd name="connsiteX6" fmla="*/ 123870 w 1295839"/>
              <a:gd name="connsiteY6" fmla="*/ 242604 h 242604"/>
              <a:gd name="connsiteX7" fmla="*/ 26256 w 1295839"/>
              <a:gd name="connsiteY7" fmla="*/ 197412 h 242604"/>
              <a:gd name="connsiteX8" fmla="*/ 90242 w 1295839"/>
              <a:gd name="connsiteY8" fmla="*/ 150265 h 242604"/>
              <a:gd name="connsiteX9" fmla="*/ 123918 w 1295839"/>
              <a:gd name="connsiteY9" fmla="*/ 96385 h 242604"/>
              <a:gd name="connsiteX10" fmla="*/ 199688 w 1295839"/>
              <a:gd name="connsiteY10" fmla="*/ 57657 h 242604"/>
              <a:gd name="connsiteX11" fmla="*/ 123870 w 1295839"/>
              <a:gd name="connsiteY11" fmla="*/ 0 h 242604"/>
              <a:gd name="connsiteX0" fmla="*/ 123870 w 1296242"/>
              <a:gd name="connsiteY0" fmla="*/ 0 h 242604"/>
              <a:gd name="connsiteX1" fmla="*/ 1275998 w 1296242"/>
              <a:gd name="connsiteY1" fmla="*/ 0 h 242604"/>
              <a:gd name="connsiteX2" fmla="*/ 1248694 w 1296242"/>
              <a:gd name="connsiteY2" fmla="*/ 42503 h 242604"/>
              <a:gd name="connsiteX3" fmla="*/ 1295839 w 1296242"/>
              <a:gd name="connsiteY3" fmla="*/ 89650 h 242604"/>
              <a:gd name="connsiteX4" fmla="*/ 1243642 w 1296242"/>
              <a:gd name="connsiteY4" fmla="*/ 141847 h 242604"/>
              <a:gd name="connsiteX5" fmla="*/ 1277318 w 1296242"/>
              <a:gd name="connsiteY5" fmla="*/ 175523 h 242604"/>
              <a:gd name="connsiteX6" fmla="*/ 1275998 w 1296242"/>
              <a:gd name="connsiteY6" fmla="*/ 242604 h 242604"/>
              <a:gd name="connsiteX7" fmla="*/ 123870 w 1296242"/>
              <a:gd name="connsiteY7" fmla="*/ 242604 h 242604"/>
              <a:gd name="connsiteX8" fmla="*/ 26256 w 1296242"/>
              <a:gd name="connsiteY8" fmla="*/ 197412 h 242604"/>
              <a:gd name="connsiteX9" fmla="*/ 90242 w 1296242"/>
              <a:gd name="connsiteY9" fmla="*/ 150265 h 242604"/>
              <a:gd name="connsiteX10" fmla="*/ 123918 w 1296242"/>
              <a:gd name="connsiteY10" fmla="*/ 96385 h 242604"/>
              <a:gd name="connsiteX11" fmla="*/ 199688 w 1296242"/>
              <a:gd name="connsiteY11" fmla="*/ 57657 h 242604"/>
              <a:gd name="connsiteX12" fmla="*/ 123870 w 1296242"/>
              <a:gd name="connsiteY12" fmla="*/ 0 h 242604"/>
              <a:gd name="connsiteX0" fmla="*/ 123870 w 1307634"/>
              <a:gd name="connsiteY0" fmla="*/ 0 h 242604"/>
              <a:gd name="connsiteX1" fmla="*/ 1275998 w 1307634"/>
              <a:gd name="connsiteY1" fmla="*/ 0 h 242604"/>
              <a:gd name="connsiteX2" fmla="*/ 1248694 w 1307634"/>
              <a:gd name="connsiteY2" fmla="*/ 42503 h 242604"/>
              <a:gd name="connsiteX3" fmla="*/ 1295839 w 1307634"/>
              <a:gd name="connsiteY3" fmla="*/ 89650 h 242604"/>
              <a:gd name="connsiteX4" fmla="*/ 1243642 w 1307634"/>
              <a:gd name="connsiteY4" fmla="*/ 141847 h 242604"/>
              <a:gd name="connsiteX5" fmla="*/ 1277318 w 1307634"/>
              <a:gd name="connsiteY5" fmla="*/ 175523 h 242604"/>
              <a:gd name="connsiteX6" fmla="*/ 1307627 w 1307634"/>
              <a:gd name="connsiteY6" fmla="*/ 229404 h 242604"/>
              <a:gd name="connsiteX7" fmla="*/ 1275998 w 1307634"/>
              <a:gd name="connsiteY7" fmla="*/ 242604 h 242604"/>
              <a:gd name="connsiteX8" fmla="*/ 123870 w 1307634"/>
              <a:gd name="connsiteY8" fmla="*/ 242604 h 242604"/>
              <a:gd name="connsiteX9" fmla="*/ 26256 w 1307634"/>
              <a:gd name="connsiteY9" fmla="*/ 197412 h 242604"/>
              <a:gd name="connsiteX10" fmla="*/ 90242 w 1307634"/>
              <a:gd name="connsiteY10" fmla="*/ 150265 h 242604"/>
              <a:gd name="connsiteX11" fmla="*/ 123918 w 1307634"/>
              <a:gd name="connsiteY11" fmla="*/ 96385 h 242604"/>
              <a:gd name="connsiteX12" fmla="*/ 199688 w 1307634"/>
              <a:gd name="connsiteY12" fmla="*/ 57657 h 242604"/>
              <a:gd name="connsiteX13" fmla="*/ 123870 w 1307634"/>
              <a:gd name="connsiteY13" fmla="*/ 0 h 24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07634" h="242604">
                <a:moveTo>
                  <a:pt x="123870" y="0"/>
                </a:moveTo>
                <a:lnTo>
                  <a:pt x="1275998" y="0"/>
                </a:lnTo>
                <a:lnTo>
                  <a:pt x="1248694" y="42503"/>
                </a:lnTo>
                <a:cubicBezTo>
                  <a:pt x="1248694" y="59341"/>
                  <a:pt x="1295839" y="72812"/>
                  <a:pt x="1295839" y="89650"/>
                </a:cubicBezTo>
                <a:cubicBezTo>
                  <a:pt x="1301451" y="109856"/>
                  <a:pt x="1246729" y="127535"/>
                  <a:pt x="1243642" y="141847"/>
                </a:cubicBezTo>
                <a:cubicBezTo>
                  <a:pt x="1240555" y="156159"/>
                  <a:pt x="1271986" y="168507"/>
                  <a:pt x="1277318" y="175523"/>
                </a:cubicBezTo>
                <a:cubicBezTo>
                  <a:pt x="1276757" y="178329"/>
                  <a:pt x="1308188" y="226598"/>
                  <a:pt x="1307627" y="229404"/>
                </a:cubicBezTo>
                <a:lnTo>
                  <a:pt x="1275998" y="242604"/>
                </a:lnTo>
                <a:lnTo>
                  <a:pt x="123870" y="242604"/>
                </a:lnTo>
                <a:cubicBezTo>
                  <a:pt x="-84420" y="235072"/>
                  <a:pt x="34948" y="211960"/>
                  <a:pt x="26256" y="197412"/>
                </a:cubicBezTo>
                <a:cubicBezTo>
                  <a:pt x="17564" y="182864"/>
                  <a:pt x="73965" y="167103"/>
                  <a:pt x="90242" y="150265"/>
                </a:cubicBezTo>
                <a:cubicBezTo>
                  <a:pt x="106519" y="133427"/>
                  <a:pt x="115499" y="112662"/>
                  <a:pt x="123918" y="96385"/>
                </a:cubicBezTo>
                <a:cubicBezTo>
                  <a:pt x="132337" y="80108"/>
                  <a:pt x="199696" y="73721"/>
                  <a:pt x="199688" y="57657"/>
                </a:cubicBezTo>
                <a:cubicBezTo>
                  <a:pt x="200234" y="38438"/>
                  <a:pt x="123324" y="19219"/>
                  <a:pt x="123870" y="0"/>
                </a:cubicBezTo>
                <a:close/>
              </a:path>
            </a:pathLst>
          </a:custGeom>
          <a:solidFill>
            <a:srgbClr val="00B0F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382EE96-33D9-4FBD-A118-BCF2E6B33FB7}"/>
              </a:ext>
            </a:extLst>
          </p:cNvPr>
          <p:cNvGrpSpPr/>
          <p:nvPr/>
        </p:nvGrpSpPr>
        <p:grpSpPr>
          <a:xfrm>
            <a:off x="1636470" y="626600"/>
            <a:ext cx="413755" cy="693645"/>
            <a:chOff x="3976913" y="1402541"/>
            <a:chExt cx="421209" cy="782522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8F35C1D-2269-41CD-B0E2-5C2295B6E0FB}"/>
                </a:ext>
              </a:extLst>
            </p:cNvPr>
            <p:cNvSpPr/>
            <p:nvPr/>
          </p:nvSpPr>
          <p:spPr>
            <a:xfrm rot="880349" flipH="1">
              <a:off x="4098363" y="1767370"/>
              <a:ext cx="36855" cy="417693"/>
            </a:xfrm>
            <a:prstGeom prst="rect">
              <a:avLst/>
            </a:prstGeom>
            <a:gradFill flip="none" rotWithShape="1">
              <a:gsLst>
                <a:gs pos="83208">
                  <a:schemeClr val="bg1"/>
                </a:gs>
                <a:gs pos="100000">
                  <a:schemeClr val="tx1">
                    <a:lumMod val="50000"/>
                    <a:lumOff val="50000"/>
                  </a:schemeClr>
                </a:gs>
                <a:gs pos="56609">
                  <a:schemeClr val="bg1">
                    <a:lumMod val="50000"/>
                  </a:schemeClr>
                </a:gs>
                <a:gs pos="25700">
                  <a:schemeClr val="bg1">
                    <a:lumMod val="9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ADF4923-A416-4754-9761-0D6992BC5848}"/>
                </a:ext>
              </a:extLst>
            </p:cNvPr>
            <p:cNvSpPr/>
            <p:nvPr/>
          </p:nvSpPr>
          <p:spPr>
            <a:xfrm>
              <a:off x="3976913" y="1542361"/>
              <a:ext cx="421209" cy="421209"/>
            </a:xfrm>
            <a:prstGeom prst="ellipse">
              <a:avLst/>
            </a:prstGeom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rapezoid 10">
              <a:extLst>
                <a:ext uri="{FF2B5EF4-FFF2-40B4-BE49-F238E27FC236}">
                  <a16:creationId xmlns:a16="http://schemas.microsoft.com/office/drawing/2014/main" id="{51E5A6D4-1FE5-4DF4-AC44-AAE22CEF66A4}"/>
                </a:ext>
              </a:extLst>
            </p:cNvPr>
            <p:cNvSpPr/>
            <p:nvPr/>
          </p:nvSpPr>
          <p:spPr>
            <a:xfrm rot="1060331">
              <a:off x="4139768" y="1474356"/>
              <a:ext cx="57002" cy="267238"/>
            </a:xfrm>
            <a:custGeom>
              <a:avLst/>
              <a:gdLst>
                <a:gd name="connsiteX0" fmla="*/ 0 w 1129849"/>
                <a:gd name="connsiteY0" fmla="*/ 1197614 h 1197614"/>
                <a:gd name="connsiteX1" fmla="*/ 282462 w 1129849"/>
                <a:gd name="connsiteY1" fmla="*/ 0 h 1197614"/>
                <a:gd name="connsiteX2" fmla="*/ 847387 w 1129849"/>
                <a:gd name="connsiteY2" fmla="*/ 0 h 1197614"/>
                <a:gd name="connsiteX3" fmla="*/ 1129849 w 1129849"/>
                <a:gd name="connsiteY3" fmla="*/ 1197614 h 1197614"/>
                <a:gd name="connsiteX4" fmla="*/ 0 w 1129849"/>
                <a:gd name="connsiteY4" fmla="*/ 1197614 h 1197614"/>
                <a:gd name="connsiteX0" fmla="*/ 0 w 1129849"/>
                <a:gd name="connsiteY0" fmla="*/ 1197614 h 1310535"/>
                <a:gd name="connsiteX1" fmla="*/ 282462 w 1129849"/>
                <a:gd name="connsiteY1" fmla="*/ 0 h 1310535"/>
                <a:gd name="connsiteX2" fmla="*/ 847387 w 1129849"/>
                <a:gd name="connsiteY2" fmla="*/ 0 h 1310535"/>
                <a:gd name="connsiteX3" fmla="*/ 1129849 w 1129849"/>
                <a:gd name="connsiteY3" fmla="*/ 1197614 h 1310535"/>
                <a:gd name="connsiteX4" fmla="*/ 0 w 1129849"/>
                <a:gd name="connsiteY4" fmla="*/ 1197614 h 1310535"/>
                <a:gd name="connsiteX0" fmla="*/ 0 w 1129849"/>
                <a:gd name="connsiteY0" fmla="*/ 1197614 h 1358294"/>
                <a:gd name="connsiteX1" fmla="*/ 282462 w 1129849"/>
                <a:gd name="connsiteY1" fmla="*/ 0 h 1358294"/>
                <a:gd name="connsiteX2" fmla="*/ 847387 w 1129849"/>
                <a:gd name="connsiteY2" fmla="*/ 0 h 1358294"/>
                <a:gd name="connsiteX3" fmla="*/ 1129849 w 1129849"/>
                <a:gd name="connsiteY3" fmla="*/ 1197614 h 1358294"/>
                <a:gd name="connsiteX4" fmla="*/ 0 w 1129849"/>
                <a:gd name="connsiteY4" fmla="*/ 1197614 h 135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9849" h="1358294">
                  <a:moveTo>
                    <a:pt x="0" y="1197614"/>
                  </a:moveTo>
                  <a:lnTo>
                    <a:pt x="282462" y="0"/>
                  </a:lnTo>
                  <a:lnTo>
                    <a:pt x="847387" y="0"/>
                  </a:lnTo>
                  <a:lnTo>
                    <a:pt x="1129849" y="1197614"/>
                  </a:lnTo>
                  <a:cubicBezTo>
                    <a:pt x="529520" y="1451687"/>
                    <a:pt x="415659" y="1367972"/>
                    <a:pt x="0" y="119761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DBB7020-8369-48CB-8B57-387983CE2605}"/>
                </a:ext>
              </a:extLst>
            </p:cNvPr>
            <p:cNvSpPr/>
            <p:nvPr/>
          </p:nvSpPr>
          <p:spPr>
            <a:xfrm>
              <a:off x="4142587" y="1402541"/>
              <a:ext cx="255535" cy="255535"/>
            </a:xfrm>
            <a:prstGeom prst="ellipse">
              <a:avLst/>
            </a:prstGeom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4004140-1C83-C67C-BB00-D90CD58D8CDA}"/>
              </a:ext>
            </a:extLst>
          </p:cNvPr>
          <p:cNvSpPr txBox="1"/>
          <p:nvPr/>
        </p:nvSpPr>
        <p:spPr>
          <a:xfrm>
            <a:off x="589878" y="1881454"/>
            <a:ext cx="22472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latin typeface="Algerian" panose="04020705040A02060702" pitchFamily="82" charset="0"/>
              </a:rPr>
              <a:t>PROJECT</a:t>
            </a:r>
          </a:p>
          <a:p>
            <a:pPr algn="ctr"/>
            <a:r>
              <a:rPr lang="en-IN" sz="2400" dirty="0">
                <a:latin typeface="Algerian" panose="04020705040A02060702" pitchFamily="82" charset="0"/>
              </a:rPr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9" grpId="0" animBg="1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9AA90E7-0F50-4C7E-AE17-B422819F6C15}"/>
              </a:ext>
            </a:extLst>
          </p:cNvPr>
          <p:cNvGrpSpPr/>
          <p:nvPr/>
        </p:nvGrpSpPr>
        <p:grpSpPr>
          <a:xfrm>
            <a:off x="98619" y="1152967"/>
            <a:ext cx="3906832" cy="2661588"/>
            <a:chOff x="2747948" y="1987034"/>
            <a:chExt cx="3036462" cy="327229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2149E3A-A61D-4E93-A21B-94876A0667C5}"/>
                </a:ext>
              </a:extLst>
            </p:cNvPr>
            <p:cNvSpPr/>
            <p:nvPr/>
          </p:nvSpPr>
          <p:spPr>
            <a:xfrm rot="21437240">
              <a:off x="2809292" y="2738915"/>
              <a:ext cx="2975118" cy="2520409"/>
            </a:xfrm>
            <a:prstGeom prst="rect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  <a:effectLst>
              <a:softEdge rad="457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Top Corners One Rounded and One Snipped 4">
              <a:extLst>
                <a:ext uri="{FF2B5EF4-FFF2-40B4-BE49-F238E27FC236}">
                  <a16:creationId xmlns:a16="http://schemas.microsoft.com/office/drawing/2014/main" id="{192CABDA-48E9-4A9F-88DA-2E05F248400E}"/>
                </a:ext>
              </a:extLst>
            </p:cNvPr>
            <p:cNvSpPr/>
            <p:nvPr/>
          </p:nvSpPr>
          <p:spPr>
            <a:xfrm rot="10800000">
              <a:off x="2747948" y="1987034"/>
              <a:ext cx="2496459" cy="2641599"/>
            </a:xfrm>
            <a:prstGeom prst="snipRoundRect">
              <a:avLst>
                <a:gd name="adj1" fmla="val 29018"/>
                <a:gd name="adj2" fmla="val 0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ight Triangle 19">
              <a:extLst>
                <a:ext uri="{FF2B5EF4-FFF2-40B4-BE49-F238E27FC236}">
                  <a16:creationId xmlns:a16="http://schemas.microsoft.com/office/drawing/2014/main" id="{1B87133E-D4E1-49DB-8C13-45A402AB559B}"/>
                </a:ext>
              </a:extLst>
            </p:cNvPr>
            <p:cNvSpPr/>
            <p:nvPr/>
          </p:nvSpPr>
          <p:spPr>
            <a:xfrm rot="20055388" flipH="1">
              <a:off x="4604448" y="4184138"/>
              <a:ext cx="735141" cy="321105"/>
            </a:xfrm>
            <a:custGeom>
              <a:avLst/>
              <a:gdLst>
                <a:gd name="connsiteX0" fmla="*/ 0 w 749372"/>
                <a:gd name="connsiteY0" fmla="*/ 235741 h 235741"/>
                <a:gd name="connsiteX1" fmla="*/ 0 w 749372"/>
                <a:gd name="connsiteY1" fmla="*/ 0 h 235741"/>
                <a:gd name="connsiteX2" fmla="*/ 749372 w 749372"/>
                <a:gd name="connsiteY2" fmla="*/ 235741 h 235741"/>
                <a:gd name="connsiteX3" fmla="*/ 0 w 749372"/>
                <a:gd name="connsiteY3" fmla="*/ 235741 h 235741"/>
                <a:gd name="connsiteX0" fmla="*/ 0 w 1132830"/>
                <a:gd name="connsiteY0" fmla="*/ 0 h 243349"/>
                <a:gd name="connsiteX1" fmla="*/ 383458 w 1132830"/>
                <a:gd name="connsiteY1" fmla="*/ 7608 h 243349"/>
                <a:gd name="connsiteX2" fmla="*/ 1132830 w 1132830"/>
                <a:gd name="connsiteY2" fmla="*/ 243349 h 243349"/>
                <a:gd name="connsiteX3" fmla="*/ 0 w 1132830"/>
                <a:gd name="connsiteY3" fmla="*/ 0 h 243349"/>
                <a:gd name="connsiteX0" fmla="*/ 0 w 1132830"/>
                <a:gd name="connsiteY0" fmla="*/ 0 h 243349"/>
                <a:gd name="connsiteX1" fmla="*/ 383458 w 1132830"/>
                <a:gd name="connsiteY1" fmla="*/ 7608 h 243349"/>
                <a:gd name="connsiteX2" fmla="*/ 1132830 w 1132830"/>
                <a:gd name="connsiteY2" fmla="*/ 243349 h 243349"/>
                <a:gd name="connsiteX3" fmla="*/ 0 w 1132830"/>
                <a:gd name="connsiteY3" fmla="*/ 0 h 24334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086202"/>
                <a:gd name="connsiteY0" fmla="*/ 0 h 291651"/>
                <a:gd name="connsiteX1" fmla="*/ 383458 w 1086202"/>
                <a:gd name="connsiteY1" fmla="*/ 7608 h 291651"/>
                <a:gd name="connsiteX2" fmla="*/ 1086202 w 1086202"/>
                <a:gd name="connsiteY2" fmla="*/ 272983 h 291651"/>
                <a:gd name="connsiteX3" fmla="*/ 0 w 1086202"/>
                <a:gd name="connsiteY3" fmla="*/ 0 h 291651"/>
                <a:gd name="connsiteX0" fmla="*/ 0 w 1086202"/>
                <a:gd name="connsiteY0" fmla="*/ 0 h 280606"/>
                <a:gd name="connsiteX1" fmla="*/ 383458 w 1086202"/>
                <a:gd name="connsiteY1" fmla="*/ 7608 h 280606"/>
                <a:gd name="connsiteX2" fmla="*/ 1086202 w 1086202"/>
                <a:gd name="connsiteY2" fmla="*/ 272983 h 280606"/>
                <a:gd name="connsiteX3" fmla="*/ 0 w 1086202"/>
                <a:gd name="connsiteY3" fmla="*/ 0 h 280606"/>
                <a:gd name="connsiteX0" fmla="*/ 0 w 1068717"/>
                <a:gd name="connsiteY0" fmla="*/ 0 h 286234"/>
                <a:gd name="connsiteX1" fmla="*/ 383458 w 1068717"/>
                <a:gd name="connsiteY1" fmla="*/ 7608 h 286234"/>
                <a:gd name="connsiteX2" fmla="*/ 1068717 w 1068717"/>
                <a:gd name="connsiteY2" fmla="*/ 281449 h 286234"/>
                <a:gd name="connsiteX3" fmla="*/ 0 w 1068717"/>
                <a:gd name="connsiteY3" fmla="*/ 0 h 286234"/>
                <a:gd name="connsiteX0" fmla="*/ 0 w 1057061"/>
                <a:gd name="connsiteY0" fmla="*/ 0 h 286234"/>
                <a:gd name="connsiteX1" fmla="*/ 371802 w 1057061"/>
                <a:gd name="connsiteY1" fmla="*/ 7608 h 286234"/>
                <a:gd name="connsiteX2" fmla="*/ 1057061 w 1057061"/>
                <a:gd name="connsiteY2" fmla="*/ 281449 h 286234"/>
                <a:gd name="connsiteX3" fmla="*/ 0 w 1057061"/>
                <a:gd name="connsiteY3" fmla="*/ 0 h 286234"/>
                <a:gd name="connsiteX0" fmla="*/ 0 w 1088067"/>
                <a:gd name="connsiteY0" fmla="*/ 9007 h 284403"/>
                <a:gd name="connsiteX1" fmla="*/ 402808 w 1088067"/>
                <a:gd name="connsiteY1" fmla="*/ 0 h 284403"/>
                <a:gd name="connsiteX2" fmla="*/ 1088067 w 1088067"/>
                <a:gd name="connsiteY2" fmla="*/ 273841 h 284403"/>
                <a:gd name="connsiteX3" fmla="*/ 0 w 1088067"/>
                <a:gd name="connsiteY3" fmla="*/ 9007 h 284403"/>
                <a:gd name="connsiteX0" fmla="*/ 0 w 1088067"/>
                <a:gd name="connsiteY0" fmla="*/ 9007 h 275282"/>
                <a:gd name="connsiteX1" fmla="*/ 402808 w 1088067"/>
                <a:gd name="connsiteY1" fmla="*/ 0 h 275282"/>
                <a:gd name="connsiteX2" fmla="*/ 1088067 w 1088067"/>
                <a:gd name="connsiteY2" fmla="*/ 273841 h 275282"/>
                <a:gd name="connsiteX3" fmla="*/ 0 w 1088067"/>
                <a:gd name="connsiteY3" fmla="*/ 9007 h 275282"/>
                <a:gd name="connsiteX0" fmla="*/ 0 w 1080138"/>
                <a:gd name="connsiteY0" fmla="*/ 9007 h 259851"/>
                <a:gd name="connsiteX1" fmla="*/ 402808 w 1080138"/>
                <a:gd name="connsiteY1" fmla="*/ 0 h 259851"/>
                <a:gd name="connsiteX2" fmla="*/ 1080138 w 1080138"/>
                <a:gd name="connsiteY2" fmla="*/ 250446 h 259851"/>
                <a:gd name="connsiteX3" fmla="*/ 0 w 1080138"/>
                <a:gd name="connsiteY3" fmla="*/ 9007 h 259851"/>
                <a:gd name="connsiteX0" fmla="*/ 0 w 1080138"/>
                <a:gd name="connsiteY0" fmla="*/ 9007 h 291041"/>
                <a:gd name="connsiteX1" fmla="*/ 402808 w 1080138"/>
                <a:gd name="connsiteY1" fmla="*/ 0 h 291041"/>
                <a:gd name="connsiteX2" fmla="*/ 1080138 w 1080138"/>
                <a:gd name="connsiteY2" fmla="*/ 250446 h 291041"/>
                <a:gd name="connsiteX3" fmla="*/ 0 w 1080138"/>
                <a:gd name="connsiteY3" fmla="*/ 9007 h 291041"/>
                <a:gd name="connsiteX0" fmla="*/ 0 w 1080138"/>
                <a:gd name="connsiteY0" fmla="*/ 9007 h 293371"/>
                <a:gd name="connsiteX1" fmla="*/ 402808 w 1080138"/>
                <a:gd name="connsiteY1" fmla="*/ 0 h 293371"/>
                <a:gd name="connsiteX2" fmla="*/ 1080138 w 1080138"/>
                <a:gd name="connsiteY2" fmla="*/ 250446 h 293371"/>
                <a:gd name="connsiteX3" fmla="*/ 0 w 1080138"/>
                <a:gd name="connsiteY3" fmla="*/ 9007 h 293371"/>
                <a:gd name="connsiteX0" fmla="*/ 0 w 1080138"/>
                <a:gd name="connsiteY0" fmla="*/ 9007 h 293371"/>
                <a:gd name="connsiteX1" fmla="*/ 402808 w 1080138"/>
                <a:gd name="connsiteY1" fmla="*/ 0 h 293371"/>
                <a:gd name="connsiteX2" fmla="*/ 1080138 w 1080138"/>
                <a:gd name="connsiteY2" fmla="*/ 250446 h 293371"/>
                <a:gd name="connsiteX3" fmla="*/ 0 w 1080138"/>
                <a:gd name="connsiteY3" fmla="*/ 9007 h 293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0138" h="293371">
                  <a:moveTo>
                    <a:pt x="0" y="9007"/>
                  </a:moveTo>
                  <a:cubicBezTo>
                    <a:pt x="191276" y="128482"/>
                    <a:pt x="297111" y="93328"/>
                    <a:pt x="402808" y="0"/>
                  </a:cubicBezTo>
                  <a:cubicBezTo>
                    <a:pt x="586231" y="108077"/>
                    <a:pt x="535379" y="179240"/>
                    <a:pt x="1080138" y="250446"/>
                  </a:cubicBezTo>
                  <a:cubicBezTo>
                    <a:pt x="844355" y="302622"/>
                    <a:pt x="304488" y="374440"/>
                    <a:pt x="0" y="900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417159" y="711188"/>
            <a:ext cx="8411007" cy="5891560"/>
            <a:chOff x="2805317" y="1345497"/>
            <a:chExt cx="7032996" cy="5406718"/>
          </a:xfrm>
        </p:grpSpPr>
        <p:sp>
          <p:nvSpPr>
            <p:cNvPr id="27" name="Rectangle 26"/>
            <p:cNvSpPr/>
            <p:nvPr/>
          </p:nvSpPr>
          <p:spPr>
            <a:xfrm>
              <a:off x="2805317" y="1345497"/>
              <a:ext cx="7032996" cy="540671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997073" y="2135388"/>
              <a:ext cx="5308050" cy="4262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IN" sz="1600" dirty="0"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7328C18-B574-714A-D601-68DEBF8C3305}"/>
              </a:ext>
            </a:extLst>
          </p:cNvPr>
          <p:cNvGrpSpPr/>
          <p:nvPr/>
        </p:nvGrpSpPr>
        <p:grpSpPr>
          <a:xfrm rot="20250223">
            <a:off x="221733" y="1669985"/>
            <a:ext cx="3982845" cy="1698411"/>
            <a:chOff x="178924" y="1746090"/>
            <a:chExt cx="3982845" cy="1698411"/>
          </a:xfrm>
        </p:grpSpPr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777CF810-8BD5-4CC1-8636-B969E1CA6D1C}"/>
                </a:ext>
              </a:extLst>
            </p:cNvPr>
            <p:cNvSpPr/>
            <p:nvPr/>
          </p:nvSpPr>
          <p:spPr>
            <a:xfrm rot="13045154">
              <a:off x="2233138" y="3079283"/>
              <a:ext cx="1928631" cy="365218"/>
            </a:xfrm>
            <a:custGeom>
              <a:avLst/>
              <a:gdLst>
                <a:gd name="connsiteX0" fmla="*/ 0 w 1152128"/>
                <a:gd name="connsiteY0" fmla="*/ 0 h 242604"/>
                <a:gd name="connsiteX1" fmla="*/ 1152128 w 1152128"/>
                <a:gd name="connsiteY1" fmla="*/ 0 h 242604"/>
                <a:gd name="connsiteX2" fmla="*/ 1152128 w 1152128"/>
                <a:gd name="connsiteY2" fmla="*/ 242604 h 242604"/>
                <a:gd name="connsiteX3" fmla="*/ 0 w 1152128"/>
                <a:gd name="connsiteY3" fmla="*/ 242604 h 242604"/>
                <a:gd name="connsiteX4" fmla="*/ 0 w 1152128"/>
                <a:gd name="connsiteY4" fmla="*/ 0 h 242604"/>
                <a:gd name="connsiteX0" fmla="*/ 1637 w 1153765"/>
                <a:gd name="connsiteY0" fmla="*/ 0 h 242604"/>
                <a:gd name="connsiteX1" fmla="*/ 1153765 w 1153765"/>
                <a:gd name="connsiteY1" fmla="*/ 0 h 242604"/>
                <a:gd name="connsiteX2" fmla="*/ 1153765 w 1153765"/>
                <a:gd name="connsiteY2" fmla="*/ 242604 h 242604"/>
                <a:gd name="connsiteX3" fmla="*/ 1637 w 1153765"/>
                <a:gd name="connsiteY3" fmla="*/ 242604 h 242604"/>
                <a:gd name="connsiteX4" fmla="*/ 0 w 1153765"/>
                <a:gd name="connsiteY4" fmla="*/ 57657 h 242604"/>
                <a:gd name="connsiteX5" fmla="*/ 1637 w 1153765"/>
                <a:gd name="connsiteY5" fmla="*/ 0 h 242604"/>
                <a:gd name="connsiteX0" fmla="*/ 85266 w 1237394"/>
                <a:gd name="connsiteY0" fmla="*/ 0 h 242604"/>
                <a:gd name="connsiteX1" fmla="*/ 1237394 w 1237394"/>
                <a:gd name="connsiteY1" fmla="*/ 0 h 242604"/>
                <a:gd name="connsiteX2" fmla="*/ 1237394 w 1237394"/>
                <a:gd name="connsiteY2" fmla="*/ 242604 h 242604"/>
                <a:gd name="connsiteX3" fmla="*/ 85266 w 1237394"/>
                <a:gd name="connsiteY3" fmla="*/ 242604 h 242604"/>
                <a:gd name="connsiteX4" fmla="*/ 85314 w 1237394"/>
                <a:gd name="connsiteY4" fmla="*/ 96385 h 242604"/>
                <a:gd name="connsiteX5" fmla="*/ 83629 w 1237394"/>
                <a:gd name="connsiteY5" fmla="*/ 57657 h 242604"/>
                <a:gd name="connsiteX6" fmla="*/ 85266 w 1237394"/>
                <a:gd name="connsiteY6" fmla="*/ 0 h 242604"/>
                <a:gd name="connsiteX0" fmla="*/ 105071 w 1257199"/>
                <a:gd name="connsiteY0" fmla="*/ 0 h 242604"/>
                <a:gd name="connsiteX1" fmla="*/ 1257199 w 1257199"/>
                <a:gd name="connsiteY1" fmla="*/ 0 h 242604"/>
                <a:gd name="connsiteX2" fmla="*/ 1257199 w 1257199"/>
                <a:gd name="connsiteY2" fmla="*/ 242604 h 242604"/>
                <a:gd name="connsiteX3" fmla="*/ 105071 w 1257199"/>
                <a:gd name="connsiteY3" fmla="*/ 242604 h 242604"/>
                <a:gd name="connsiteX4" fmla="*/ 52921 w 1257199"/>
                <a:gd name="connsiteY4" fmla="*/ 155317 h 242604"/>
                <a:gd name="connsiteX5" fmla="*/ 105119 w 1257199"/>
                <a:gd name="connsiteY5" fmla="*/ 96385 h 242604"/>
                <a:gd name="connsiteX6" fmla="*/ 103434 w 1257199"/>
                <a:gd name="connsiteY6" fmla="*/ 57657 h 242604"/>
                <a:gd name="connsiteX7" fmla="*/ 105071 w 1257199"/>
                <a:gd name="connsiteY7" fmla="*/ 0 h 242604"/>
                <a:gd name="connsiteX0" fmla="*/ 123870 w 1275998"/>
                <a:gd name="connsiteY0" fmla="*/ 0 h 242604"/>
                <a:gd name="connsiteX1" fmla="*/ 1275998 w 1275998"/>
                <a:gd name="connsiteY1" fmla="*/ 0 h 242604"/>
                <a:gd name="connsiteX2" fmla="*/ 1275998 w 1275998"/>
                <a:gd name="connsiteY2" fmla="*/ 242604 h 242604"/>
                <a:gd name="connsiteX3" fmla="*/ 123870 w 1275998"/>
                <a:gd name="connsiteY3" fmla="*/ 242604 h 242604"/>
                <a:gd name="connsiteX4" fmla="*/ 26256 w 1275998"/>
                <a:gd name="connsiteY4" fmla="*/ 197412 h 242604"/>
                <a:gd name="connsiteX5" fmla="*/ 71720 w 1275998"/>
                <a:gd name="connsiteY5" fmla="*/ 155317 h 242604"/>
                <a:gd name="connsiteX6" fmla="*/ 123918 w 1275998"/>
                <a:gd name="connsiteY6" fmla="*/ 96385 h 242604"/>
                <a:gd name="connsiteX7" fmla="*/ 122233 w 1275998"/>
                <a:gd name="connsiteY7" fmla="*/ 57657 h 242604"/>
                <a:gd name="connsiteX8" fmla="*/ 123870 w 1275998"/>
                <a:gd name="connsiteY8" fmla="*/ 0 h 242604"/>
                <a:gd name="connsiteX0" fmla="*/ 123870 w 1275998"/>
                <a:gd name="connsiteY0" fmla="*/ 0 h 242604"/>
                <a:gd name="connsiteX1" fmla="*/ 1275998 w 1275998"/>
                <a:gd name="connsiteY1" fmla="*/ 0 h 242604"/>
                <a:gd name="connsiteX2" fmla="*/ 1275998 w 1275998"/>
                <a:gd name="connsiteY2" fmla="*/ 242604 h 242604"/>
                <a:gd name="connsiteX3" fmla="*/ 123870 w 1275998"/>
                <a:gd name="connsiteY3" fmla="*/ 242604 h 242604"/>
                <a:gd name="connsiteX4" fmla="*/ 26256 w 1275998"/>
                <a:gd name="connsiteY4" fmla="*/ 197412 h 242604"/>
                <a:gd name="connsiteX5" fmla="*/ 71720 w 1275998"/>
                <a:gd name="connsiteY5" fmla="*/ 155317 h 242604"/>
                <a:gd name="connsiteX6" fmla="*/ 123918 w 1275998"/>
                <a:gd name="connsiteY6" fmla="*/ 96385 h 242604"/>
                <a:gd name="connsiteX7" fmla="*/ 199688 w 1275998"/>
                <a:gd name="connsiteY7" fmla="*/ 57657 h 242604"/>
                <a:gd name="connsiteX8" fmla="*/ 123870 w 1275998"/>
                <a:gd name="connsiteY8" fmla="*/ 0 h 242604"/>
                <a:gd name="connsiteX0" fmla="*/ 123870 w 1275998"/>
                <a:gd name="connsiteY0" fmla="*/ 0 h 242604"/>
                <a:gd name="connsiteX1" fmla="*/ 1275998 w 1275998"/>
                <a:gd name="connsiteY1" fmla="*/ 0 h 242604"/>
                <a:gd name="connsiteX2" fmla="*/ 1275998 w 1275998"/>
                <a:gd name="connsiteY2" fmla="*/ 242604 h 242604"/>
                <a:gd name="connsiteX3" fmla="*/ 123870 w 1275998"/>
                <a:gd name="connsiteY3" fmla="*/ 242604 h 242604"/>
                <a:gd name="connsiteX4" fmla="*/ 26256 w 1275998"/>
                <a:gd name="connsiteY4" fmla="*/ 197412 h 242604"/>
                <a:gd name="connsiteX5" fmla="*/ 90242 w 1275998"/>
                <a:gd name="connsiteY5" fmla="*/ 150265 h 242604"/>
                <a:gd name="connsiteX6" fmla="*/ 123918 w 1275998"/>
                <a:gd name="connsiteY6" fmla="*/ 96385 h 242604"/>
                <a:gd name="connsiteX7" fmla="*/ 199688 w 1275998"/>
                <a:gd name="connsiteY7" fmla="*/ 57657 h 242604"/>
                <a:gd name="connsiteX8" fmla="*/ 123870 w 1275998"/>
                <a:gd name="connsiteY8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77318 w 1277318"/>
                <a:gd name="connsiteY2" fmla="*/ 47554 h 242604"/>
                <a:gd name="connsiteX3" fmla="*/ 1275998 w 1277318"/>
                <a:gd name="connsiteY3" fmla="*/ 242604 h 242604"/>
                <a:gd name="connsiteX4" fmla="*/ 123870 w 1277318"/>
                <a:gd name="connsiteY4" fmla="*/ 242604 h 242604"/>
                <a:gd name="connsiteX5" fmla="*/ 26256 w 1277318"/>
                <a:gd name="connsiteY5" fmla="*/ 197412 h 242604"/>
                <a:gd name="connsiteX6" fmla="*/ 90242 w 1277318"/>
                <a:gd name="connsiteY6" fmla="*/ 150265 h 242604"/>
                <a:gd name="connsiteX7" fmla="*/ 123918 w 1277318"/>
                <a:gd name="connsiteY7" fmla="*/ 96385 h 242604"/>
                <a:gd name="connsiteX8" fmla="*/ 199688 w 1277318"/>
                <a:gd name="connsiteY8" fmla="*/ 57657 h 242604"/>
                <a:gd name="connsiteX9" fmla="*/ 123870 w 1277318"/>
                <a:gd name="connsiteY9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77318 w 1277318"/>
                <a:gd name="connsiteY2" fmla="*/ 47554 h 242604"/>
                <a:gd name="connsiteX3" fmla="*/ 1277318 w 1277318"/>
                <a:gd name="connsiteY3" fmla="*/ 175523 h 242604"/>
                <a:gd name="connsiteX4" fmla="*/ 1275998 w 1277318"/>
                <a:gd name="connsiteY4" fmla="*/ 242604 h 242604"/>
                <a:gd name="connsiteX5" fmla="*/ 123870 w 1277318"/>
                <a:gd name="connsiteY5" fmla="*/ 242604 h 242604"/>
                <a:gd name="connsiteX6" fmla="*/ 26256 w 1277318"/>
                <a:gd name="connsiteY6" fmla="*/ 197412 h 242604"/>
                <a:gd name="connsiteX7" fmla="*/ 90242 w 1277318"/>
                <a:gd name="connsiteY7" fmla="*/ 150265 h 242604"/>
                <a:gd name="connsiteX8" fmla="*/ 123918 w 1277318"/>
                <a:gd name="connsiteY8" fmla="*/ 96385 h 242604"/>
                <a:gd name="connsiteX9" fmla="*/ 199688 w 1277318"/>
                <a:gd name="connsiteY9" fmla="*/ 57657 h 242604"/>
                <a:gd name="connsiteX10" fmla="*/ 123870 w 1277318"/>
                <a:gd name="connsiteY10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77318 w 1277318"/>
                <a:gd name="connsiteY2" fmla="*/ 47554 h 242604"/>
                <a:gd name="connsiteX3" fmla="*/ 1277317 w 1277318"/>
                <a:gd name="connsiteY3" fmla="*/ 98069 h 242604"/>
                <a:gd name="connsiteX4" fmla="*/ 1277318 w 1277318"/>
                <a:gd name="connsiteY4" fmla="*/ 175523 h 242604"/>
                <a:gd name="connsiteX5" fmla="*/ 1275998 w 1277318"/>
                <a:gd name="connsiteY5" fmla="*/ 242604 h 242604"/>
                <a:gd name="connsiteX6" fmla="*/ 123870 w 1277318"/>
                <a:gd name="connsiteY6" fmla="*/ 242604 h 242604"/>
                <a:gd name="connsiteX7" fmla="*/ 26256 w 1277318"/>
                <a:gd name="connsiteY7" fmla="*/ 197412 h 242604"/>
                <a:gd name="connsiteX8" fmla="*/ 90242 w 1277318"/>
                <a:gd name="connsiteY8" fmla="*/ 150265 h 242604"/>
                <a:gd name="connsiteX9" fmla="*/ 123918 w 1277318"/>
                <a:gd name="connsiteY9" fmla="*/ 96385 h 242604"/>
                <a:gd name="connsiteX10" fmla="*/ 199688 w 1277318"/>
                <a:gd name="connsiteY10" fmla="*/ 57657 h 242604"/>
                <a:gd name="connsiteX11" fmla="*/ 123870 w 1277318"/>
                <a:gd name="connsiteY11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48694 w 1277318"/>
                <a:gd name="connsiteY2" fmla="*/ 42503 h 242604"/>
                <a:gd name="connsiteX3" fmla="*/ 1277317 w 1277318"/>
                <a:gd name="connsiteY3" fmla="*/ 98069 h 242604"/>
                <a:gd name="connsiteX4" fmla="*/ 1277318 w 1277318"/>
                <a:gd name="connsiteY4" fmla="*/ 175523 h 242604"/>
                <a:gd name="connsiteX5" fmla="*/ 1275998 w 1277318"/>
                <a:gd name="connsiteY5" fmla="*/ 242604 h 242604"/>
                <a:gd name="connsiteX6" fmla="*/ 123870 w 1277318"/>
                <a:gd name="connsiteY6" fmla="*/ 242604 h 242604"/>
                <a:gd name="connsiteX7" fmla="*/ 26256 w 1277318"/>
                <a:gd name="connsiteY7" fmla="*/ 197412 h 242604"/>
                <a:gd name="connsiteX8" fmla="*/ 90242 w 1277318"/>
                <a:gd name="connsiteY8" fmla="*/ 150265 h 242604"/>
                <a:gd name="connsiteX9" fmla="*/ 123918 w 1277318"/>
                <a:gd name="connsiteY9" fmla="*/ 96385 h 242604"/>
                <a:gd name="connsiteX10" fmla="*/ 199688 w 1277318"/>
                <a:gd name="connsiteY10" fmla="*/ 57657 h 242604"/>
                <a:gd name="connsiteX11" fmla="*/ 123870 w 1277318"/>
                <a:gd name="connsiteY11" fmla="*/ 0 h 242604"/>
                <a:gd name="connsiteX0" fmla="*/ 123870 w 1295839"/>
                <a:gd name="connsiteY0" fmla="*/ 0 h 242604"/>
                <a:gd name="connsiteX1" fmla="*/ 1275998 w 1295839"/>
                <a:gd name="connsiteY1" fmla="*/ 0 h 242604"/>
                <a:gd name="connsiteX2" fmla="*/ 1248694 w 1295839"/>
                <a:gd name="connsiteY2" fmla="*/ 42503 h 242604"/>
                <a:gd name="connsiteX3" fmla="*/ 1295839 w 1295839"/>
                <a:gd name="connsiteY3" fmla="*/ 89650 h 242604"/>
                <a:gd name="connsiteX4" fmla="*/ 1277318 w 1295839"/>
                <a:gd name="connsiteY4" fmla="*/ 175523 h 242604"/>
                <a:gd name="connsiteX5" fmla="*/ 1275998 w 1295839"/>
                <a:gd name="connsiteY5" fmla="*/ 242604 h 242604"/>
                <a:gd name="connsiteX6" fmla="*/ 123870 w 1295839"/>
                <a:gd name="connsiteY6" fmla="*/ 242604 h 242604"/>
                <a:gd name="connsiteX7" fmla="*/ 26256 w 1295839"/>
                <a:gd name="connsiteY7" fmla="*/ 197412 h 242604"/>
                <a:gd name="connsiteX8" fmla="*/ 90242 w 1295839"/>
                <a:gd name="connsiteY8" fmla="*/ 150265 h 242604"/>
                <a:gd name="connsiteX9" fmla="*/ 123918 w 1295839"/>
                <a:gd name="connsiteY9" fmla="*/ 96385 h 242604"/>
                <a:gd name="connsiteX10" fmla="*/ 199688 w 1295839"/>
                <a:gd name="connsiteY10" fmla="*/ 57657 h 242604"/>
                <a:gd name="connsiteX11" fmla="*/ 123870 w 1295839"/>
                <a:gd name="connsiteY11" fmla="*/ 0 h 242604"/>
                <a:gd name="connsiteX0" fmla="*/ 123870 w 1296242"/>
                <a:gd name="connsiteY0" fmla="*/ 0 h 242604"/>
                <a:gd name="connsiteX1" fmla="*/ 1275998 w 1296242"/>
                <a:gd name="connsiteY1" fmla="*/ 0 h 242604"/>
                <a:gd name="connsiteX2" fmla="*/ 1248694 w 1296242"/>
                <a:gd name="connsiteY2" fmla="*/ 42503 h 242604"/>
                <a:gd name="connsiteX3" fmla="*/ 1295839 w 1296242"/>
                <a:gd name="connsiteY3" fmla="*/ 89650 h 242604"/>
                <a:gd name="connsiteX4" fmla="*/ 1243642 w 1296242"/>
                <a:gd name="connsiteY4" fmla="*/ 141847 h 242604"/>
                <a:gd name="connsiteX5" fmla="*/ 1277318 w 1296242"/>
                <a:gd name="connsiteY5" fmla="*/ 175523 h 242604"/>
                <a:gd name="connsiteX6" fmla="*/ 1275998 w 1296242"/>
                <a:gd name="connsiteY6" fmla="*/ 242604 h 242604"/>
                <a:gd name="connsiteX7" fmla="*/ 123870 w 1296242"/>
                <a:gd name="connsiteY7" fmla="*/ 242604 h 242604"/>
                <a:gd name="connsiteX8" fmla="*/ 26256 w 1296242"/>
                <a:gd name="connsiteY8" fmla="*/ 197412 h 242604"/>
                <a:gd name="connsiteX9" fmla="*/ 90242 w 1296242"/>
                <a:gd name="connsiteY9" fmla="*/ 150265 h 242604"/>
                <a:gd name="connsiteX10" fmla="*/ 123918 w 1296242"/>
                <a:gd name="connsiteY10" fmla="*/ 96385 h 242604"/>
                <a:gd name="connsiteX11" fmla="*/ 199688 w 1296242"/>
                <a:gd name="connsiteY11" fmla="*/ 57657 h 242604"/>
                <a:gd name="connsiteX12" fmla="*/ 123870 w 1296242"/>
                <a:gd name="connsiteY12" fmla="*/ 0 h 242604"/>
                <a:gd name="connsiteX0" fmla="*/ 123870 w 1307634"/>
                <a:gd name="connsiteY0" fmla="*/ 0 h 242604"/>
                <a:gd name="connsiteX1" fmla="*/ 1275998 w 1307634"/>
                <a:gd name="connsiteY1" fmla="*/ 0 h 242604"/>
                <a:gd name="connsiteX2" fmla="*/ 1248694 w 1307634"/>
                <a:gd name="connsiteY2" fmla="*/ 42503 h 242604"/>
                <a:gd name="connsiteX3" fmla="*/ 1295839 w 1307634"/>
                <a:gd name="connsiteY3" fmla="*/ 89650 h 242604"/>
                <a:gd name="connsiteX4" fmla="*/ 1243642 w 1307634"/>
                <a:gd name="connsiteY4" fmla="*/ 141847 h 242604"/>
                <a:gd name="connsiteX5" fmla="*/ 1277318 w 1307634"/>
                <a:gd name="connsiteY5" fmla="*/ 175523 h 242604"/>
                <a:gd name="connsiteX6" fmla="*/ 1307627 w 1307634"/>
                <a:gd name="connsiteY6" fmla="*/ 229404 h 242604"/>
                <a:gd name="connsiteX7" fmla="*/ 1275998 w 1307634"/>
                <a:gd name="connsiteY7" fmla="*/ 242604 h 242604"/>
                <a:gd name="connsiteX8" fmla="*/ 123870 w 1307634"/>
                <a:gd name="connsiteY8" fmla="*/ 242604 h 242604"/>
                <a:gd name="connsiteX9" fmla="*/ 26256 w 1307634"/>
                <a:gd name="connsiteY9" fmla="*/ 197412 h 242604"/>
                <a:gd name="connsiteX10" fmla="*/ 90242 w 1307634"/>
                <a:gd name="connsiteY10" fmla="*/ 150265 h 242604"/>
                <a:gd name="connsiteX11" fmla="*/ 123918 w 1307634"/>
                <a:gd name="connsiteY11" fmla="*/ 96385 h 242604"/>
                <a:gd name="connsiteX12" fmla="*/ 199688 w 1307634"/>
                <a:gd name="connsiteY12" fmla="*/ 57657 h 242604"/>
                <a:gd name="connsiteX13" fmla="*/ 123870 w 1307634"/>
                <a:gd name="connsiteY13" fmla="*/ 0 h 2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634" h="242604">
                  <a:moveTo>
                    <a:pt x="123870" y="0"/>
                  </a:moveTo>
                  <a:lnTo>
                    <a:pt x="1275998" y="0"/>
                  </a:lnTo>
                  <a:lnTo>
                    <a:pt x="1248694" y="42503"/>
                  </a:lnTo>
                  <a:cubicBezTo>
                    <a:pt x="1248694" y="59341"/>
                    <a:pt x="1295839" y="72812"/>
                    <a:pt x="1295839" y="89650"/>
                  </a:cubicBezTo>
                  <a:cubicBezTo>
                    <a:pt x="1301451" y="109856"/>
                    <a:pt x="1246729" y="127535"/>
                    <a:pt x="1243642" y="141847"/>
                  </a:cubicBezTo>
                  <a:cubicBezTo>
                    <a:pt x="1240555" y="156159"/>
                    <a:pt x="1271986" y="168507"/>
                    <a:pt x="1277318" y="175523"/>
                  </a:cubicBezTo>
                  <a:cubicBezTo>
                    <a:pt x="1276757" y="178329"/>
                    <a:pt x="1308188" y="226598"/>
                    <a:pt x="1307627" y="229404"/>
                  </a:cubicBezTo>
                  <a:lnTo>
                    <a:pt x="1275998" y="242604"/>
                  </a:lnTo>
                  <a:lnTo>
                    <a:pt x="123870" y="242604"/>
                  </a:lnTo>
                  <a:cubicBezTo>
                    <a:pt x="-84420" y="235072"/>
                    <a:pt x="34948" y="211960"/>
                    <a:pt x="26256" y="197412"/>
                  </a:cubicBezTo>
                  <a:cubicBezTo>
                    <a:pt x="17564" y="182864"/>
                    <a:pt x="73965" y="167103"/>
                    <a:pt x="90242" y="150265"/>
                  </a:cubicBezTo>
                  <a:cubicBezTo>
                    <a:pt x="106519" y="133427"/>
                    <a:pt x="115499" y="112662"/>
                    <a:pt x="123918" y="96385"/>
                  </a:cubicBezTo>
                  <a:cubicBezTo>
                    <a:pt x="132337" y="80108"/>
                    <a:pt x="199696" y="73721"/>
                    <a:pt x="199688" y="57657"/>
                  </a:cubicBezTo>
                  <a:cubicBezTo>
                    <a:pt x="200234" y="38438"/>
                    <a:pt x="123324" y="19219"/>
                    <a:pt x="123870" y="0"/>
                  </a:cubicBezTo>
                  <a:close/>
                </a:path>
              </a:pathLst>
            </a:custGeom>
            <a:solidFill>
              <a:schemeClr val="accent2">
                <a:lumMod val="50000"/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00B050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4004140-1C83-C67C-BB00-D90CD58D8CDA}"/>
                </a:ext>
              </a:extLst>
            </p:cNvPr>
            <p:cNvSpPr txBox="1"/>
            <p:nvPr/>
          </p:nvSpPr>
          <p:spPr>
            <a:xfrm>
              <a:off x="178924" y="1746090"/>
              <a:ext cx="3317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kern="1200" dirty="0">
                  <a:solidFill>
                    <a:schemeClr val="tx1"/>
                  </a:solidFill>
                  <a:latin typeface="Algerian" panose="04020705040A02060702" pitchFamily="82" charset="0"/>
                  <a:ea typeface="+mj-ea"/>
                  <a:cs typeface="+mj-cs"/>
                </a:rPr>
                <a:t>TOOLS,LANGUAGES AND LIBRARIES USED</a:t>
              </a:r>
              <a:endParaRPr lang="en-IN" sz="2000" dirty="0">
                <a:latin typeface="Algerian" panose="04020705040A02060702" pitchFamily="8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8969A6F-EF82-0169-3D96-6A8329784EF9}"/>
              </a:ext>
            </a:extLst>
          </p:cNvPr>
          <p:cNvSpPr txBox="1"/>
          <p:nvPr/>
        </p:nvSpPr>
        <p:spPr>
          <a:xfrm>
            <a:off x="4842422" y="3030234"/>
            <a:ext cx="70388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masis MT Pro Medium" panose="02040604050005020304" pitchFamily="18" charset="0"/>
              </a:rPr>
              <a:t>Java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masis MT Pro Medium" panose="02040604050005020304" pitchFamily="18" charset="0"/>
              </a:rPr>
              <a:t>Eclipse IDE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masis MT Pro Medium" panose="02040604050005020304" pitchFamily="18" charset="0"/>
              </a:rPr>
              <a:t>Selenium Framework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masis MT Pro Medium" panose="02040604050005020304" pitchFamily="18" charset="0"/>
              </a:rPr>
              <a:t>TestNG Framework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masis MT Pro Medium" panose="02040604050005020304" pitchFamily="18" charset="0"/>
              </a:rPr>
              <a:t>Maven Tool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masis MT Pro Medium" panose="02040604050005020304" pitchFamily="18" charset="0"/>
              </a:rPr>
              <a:t>Apache POI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masis MT Pro Medium" panose="02040604050005020304" pitchFamily="18" charset="0"/>
              </a:rPr>
              <a:t>POM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masis MT Pro Medium" panose="02040604050005020304" pitchFamily="18" charset="0"/>
              </a:rPr>
              <a:t>Extent HTML Report</a:t>
            </a:r>
            <a:endParaRPr lang="en-IN" dirty="0">
              <a:latin typeface="Amasis MT Pro Medium" panose="02040604050005020304" pitchFamily="18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27B9677-B7FE-2CE1-EFB6-181B483691D9}"/>
              </a:ext>
            </a:extLst>
          </p:cNvPr>
          <p:cNvGrpSpPr/>
          <p:nvPr/>
        </p:nvGrpSpPr>
        <p:grpSpPr>
          <a:xfrm>
            <a:off x="1549006" y="632950"/>
            <a:ext cx="389900" cy="815066"/>
            <a:chOff x="3976914" y="1402541"/>
            <a:chExt cx="421209" cy="782522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CFC5DE3-0E82-ABB5-B74E-B5A898BCF7C2}"/>
                </a:ext>
              </a:extLst>
            </p:cNvPr>
            <p:cNvSpPr/>
            <p:nvPr/>
          </p:nvSpPr>
          <p:spPr>
            <a:xfrm rot="880349" flipH="1">
              <a:off x="4098363" y="1767370"/>
              <a:ext cx="36855" cy="417693"/>
            </a:xfrm>
            <a:prstGeom prst="rect">
              <a:avLst/>
            </a:prstGeom>
            <a:gradFill flip="none" rotWithShape="1">
              <a:gsLst>
                <a:gs pos="83208">
                  <a:schemeClr val="bg1"/>
                </a:gs>
                <a:gs pos="100000">
                  <a:schemeClr val="tx1">
                    <a:lumMod val="50000"/>
                    <a:lumOff val="50000"/>
                  </a:schemeClr>
                </a:gs>
                <a:gs pos="56609">
                  <a:schemeClr val="bg1">
                    <a:lumMod val="50000"/>
                  </a:schemeClr>
                </a:gs>
                <a:gs pos="25700">
                  <a:schemeClr val="bg1">
                    <a:lumMod val="9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BCE9D30-B258-6CB8-1EC7-DB13C7B0F4B3}"/>
                </a:ext>
              </a:extLst>
            </p:cNvPr>
            <p:cNvSpPr/>
            <p:nvPr/>
          </p:nvSpPr>
          <p:spPr>
            <a:xfrm>
              <a:off x="3976914" y="1546639"/>
              <a:ext cx="421209" cy="421209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10">
              <a:extLst>
                <a:ext uri="{FF2B5EF4-FFF2-40B4-BE49-F238E27FC236}">
                  <a16:creationId xmlns:a16="http://schemas.microsoft.com/office/drawing/2014/main" id="{71552273-9F92-516B-C516-289012311B8C}"/>
                </a:ext>
              </a:extLst>
            </p:cNvPr>
            <p:cNvSpPr/>
            <p:nvPr/>
          </p:nvSpPr>
          <p:spPr>
            <a:xfrm rot="1060331">
              <a:off x="4130543" y="1496993"/>
              <a:ext cx="197638" cy="310350"/>
            </a:xfrm>
            <a:custGeom>
              <a:avLst/>
              <a:gdLst>
                <a:gd name="connsiteX0" fmla="*/ 0 w 1129849"/>
                <a:gd name="connsiteY0" fmla="*/ 1197614 h 1197614"/>
                <a:gd name="connsiteX1" fmla="*/ 282462 w 1129849"/>
                <a:gd name="connsiteY1" fmla="*/ 0 h 1197614"/>
                <a:gd name="connsiteX2" fmla="*/ 847387 w 1129849"/>
                <a:gd name="connsiteY2" fmla="*/ 0 h 1197614"/>
                <a:gd name="connsiteX3" fmla="*/ 1129849 w 1129849"/>
                <a:gd name="connsiteY3" fmla="*/ 1197614 h 1197614"/>
                <a:gd name="connsiteX4" fmla="*/ 0 w 1129849"/>
                <a:gd name="connsiteY4" fmla="*/ 1197614 h 1197614"/>
                <a:gd name="connsiteX0" fmla="*/ 0 w 1129849"/>
                <a:gd name="connsiteY0" fmla="*/ 1197614 h 1310535"/>
                <a:gd name="connsiteX1" fmla="*/ 282462 w 1129849"/>
                <a:gd name="connsiteY1" fmla="*/ 0 h 1310535"/>
                <a:gd name="connsiteX2" fmla="*/ 847387 w 1129849"/>
                <a:gd name="connsiteY2" fmla="*/ 0 h 1310535"/>
                <a:gd name="connsiteX3" fmla="*/ 1129849 w 1129849"/>
                <a:gd name="connsiteY3" fmla="*/ 1197614 h 1310535"/>
                <a:gd name="connsiteX4" fmla="*/ 0 w 1129849"/>
                <a:gd name="connsiteY4" fmla="*/ 1197614 h 1310535"/>
                <a:gd name="connsiteX0" fmla="*/ 0 w 1129849"/>
                <a:gd name="connsiteY0" fmla="*/ 1197614 h 1358294"/>
                <a:gd name="connsiteX1" fmla="*/ 282462 w 1129849"/>
                <a:gd name="connsiteY1" fmla="*/ 0 h 1358294"/>
                <a:gd name="connsiteX2" fmla="*/ 847387 w 1129849"/>
                <a:gd name="connsiteY2" fmla="*/ 0 h 1358294"/>
                <a:gd name="connsiteX3" fmla="*/ 1129849 w 1129849"/>
                <a:gd name="connsiteY3" fmla="*/ 1197614 h 1358294"/>
                <a:gd name="connsiteX4" fmla="*/ 0 w 1129849"/>
                <a:gd name="connsiteY4" fmla="*/ 1197614 h 135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9849" h="1358294">
                  <a:moveTo>
                    <a:pt x="0" y="1197614"/>
                  </a:moveTo>
                  <a:lnTo>
                    <a:pt x="282462" y="0"/>
                  </a:lnTo>
                  <a:lnTo>
                    <a:pt x="847387" y="0"/>
                  </a:lnTo>
                  <a:lnTo>
                    <a:pt x="1129849" y="1197614"/>
                  </a:lnTo>
                  <a:cubicBezTo>
                    <a:pt x="529520" y="1451687"/>
                    <a:pt x="415659" y="1367972"/>
                    <a:pt x="0" y="1197614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52D1758-699F-02EA-9797-D9D8EF02D3EC}"/>
                </a:ext>
              </a:extLst>
            </p:cNvPr>
            <p:cNvSpPr/>
            <p:nvPr/>
          </p:nvSpPr>
          <p:spPr>
            <a:xfrm>
              <a:off x="4142587" y="1402541"/>
              <a:ext cx="255535" cy="25553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AutoShape 2">
            <a:extLst>
              <a:ext uri="{FF2B5EF4-FFF2-40B4-BE49-F238E27FC236}">
                <a16:creationId xmlns:a16="http://schemas.microsoft.com/office/drawing/2014/main" id="{C5B9DC82-127F-159F-7BC1-E5F7BE0763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C45C9AD-28CD-3EDC-0254-DEEFFC755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9593" y="799909"/>
            <a:ext cx="2480705" cy="2480705"/>
          </a:xfrm>
          <a:prstGeom prst="rect">
            <a:avLst/>
          </a:prstGeom>
        </p:spPr>
      </p:pic>
      <p:pic>
        <p:nvPicPr>
          <p:cNvPr id="16" name="Content Placeholder 5" descr="Icon&#10;&#10;Description automatically generated">
            <a:extLst>
              <a:ext uri="{FF2B5EF4-FFF2-40B4-BE49-F238E27FC236}">
                <a16:creationId xmlns:a16="http://schemas.microsoft.com/office/drawing/2014/main" id="{E3FB403F-4735-41CC-A10F-4C6690C36607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815391" y="955938"/>
            <a:ext cx="1876541" cy="1876541"/>
          </a:xfrm>
          <a:prstGeom prst="rect">
            <a:avLst/>
          </a:prstGeom>
        </p:spPr>
      </p:pic>
      <p:pic>
        <p:nvPicPr>
          <p:cNvPr id="17" name="Picture 16" descr="Logo, company name&#10;&#10;Description automatically generated">
            <a:extLst>
              <a:ext uri="{FF2B5EF4-FFF2-40B4-BE49-F238E27FC236}">
                <a16:creationId xmlns:a16="http://schemas.microsoft.com/office/drawing/2014/main" id="{0D4616EC-0A33-4150-A779-4489A3C2B2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175226" y="892957"/>
            <a:ext cx="2020371" cy="2020371"/>
          </a:xfrm>
          <a:prstGeom prst="rect">
            <a:avLst/>
          </a:prstGeom>
        </p:spPr>
      </p:pic>
      <p:pic>
        <p:nvPicPr>
          <p:cNvPr id="18" name="Picture Placeholder 32">
            <a:extLst>
              <a:ext uri="{FF2B5EF4-FFF2-40B4-BE49-F238E27FC236}">
                <a16:creationId xmlns:a16="http://schemas.microsoft.com/office/drawing/2014/main" id="{A5DC666D-045E-2751-C41E-5B6AFEE14AB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665" r="22898"/>
          <a:stretch/>
        </p:blipFill>
        <p:spPr>
          <a:xfrm>
            <a:off x="9193469" y="3397520"/>
            <a:ext cx="2480705" cy="2840103"/>
          </a:xfrm>
          <a:custGeom>
            <a:avLst/>
            <a:gdLst/>
            <a:ahLst/>
            <a:cxnLst/>
            <a:rect l="l" t="t" r="r" b="b"/>
            <a:pathLst>
              <a:path w="2952750" h="3380536">
                <a:moveTo>
                  <a:pt x="2952750" y="0"/>
                </a:moveTo>
                <a:lnTo>
                  <a:pt x="2952750" y="3380536"/>
                </a:lnTo>
                <a:lnTo>
                  <a:pt x="0" y="3380535"/>
                </a:lnTo>
                <a:lnTo>
                  <a:pt x="0" y="325840"/>
                </a:lnTo>
                <a:lnTo>
                  <a:pt x="113340" y="297220"/>
                </a:lnTo>
                <a:cubicBezTo>
                  <a:pt x="126362" y="294042"/>
                  <a:pt x="141234" y="293618"/>
                  <a:pt x="155210" y="292001"/>
                </a:cubicBezTo>
                <a:cubicBezTo>
                  <a:pt x="170968" y="290131"/>
                  <a:pt x="186425" y="288682"/>
                  <a:pt x="202157" y="286625"/>
                </a:cubicBezTo>
                <a:cubicBezTo>
                  <a:pt x="250044" y="280171"/>
                  <a:pt x="297797" y="272792"/>
                  <a:pt x="345816" y="267263"/>
                </a:cubicBezTo>
                <a:cubicBezTo>
                  <a:pt x="375191" y="263827"/>
                  <a:pt x="406970" y="267035"/>
                  <a:pt x="433707" y="260386"/>
                </a:cubicBezTo>
                <a:cubicBezTo>
                  <a:pt x="488267" y="247127"/>
                  <a:pt x="545313" y="251260"/>
                  <a:pt x="599214" y="233375"/>
                </a:cubicBezTo>
                <a:cubicBezTo>
                  <a:pt x="615930" y="227968"/>
                  <a:pt x="640544" y="232009"/>
                  <a:pt x="661301" y="229426"/>
                </a:cubicBezTo>
                <a:cubicBezTo>
                  <a:pt x="713193" y="222965"/>
                  <a:pt x="764924" y="215397"/>
                  <a:pt x="816656" y="207826"/>
                </a:cubicBezTo>
                <a:cubicBezTo>
                  <a:pt x="863037" y="201021"/>
                  <a:pt x="911597" y="196736"/>
                  <a:pt x="955478" y="185187"/>
                </a:cubicBezTo>
                <a:cubicBezTo>
                  <a:pt x="1001448" y="172965"/>
                  <a:pt x="1043674" y="167695"/>
                  <a:pt x="1089907" y="167519"/>
                </a:cubicBezTo>
                <a:cubicBezTo>
                  <a:pt x="1121571" y="167344"/>
                  <a:pt x="1154490" y="163214"/>
                  <a:pt x="1186799" y="159924"/>
                </a:cubicBezTo>
                <a:cubicBezTo>
                  <a:pt x="1221635" y="156466"/>
                  <a:pt x="1259277" y="147129"/>
                  <a:pt x="1291561" y="148755"/>
                </a:cubicBezTo>
                <a:cubicBezTo>
                  <a:pt x="1387674" y="153546"/>
                  <a:pt x="1484250" y="143732"/>
                  <a:pt x="1582056" y="129777"/>
                </a:cubicBezTo>
                <a:cubicBezTo>
                  <a:pt x="1599906" y="127231"/>
                  <a:pt x="1617742" y="122043"/>
                  <a:pt x="1634477" y="116823"/>
                </a:cubicBezTo>
                <a:cubicBezTo>
                  <a:pt x="1732053" y="85906"/>
                  <a:pt x="1832570" y="73076"/>
                  <a:pt x="1935756" y="68739"/>
                </a:cubicBezTo>
                <a:cubicBezTo>
                  <a:pt x="1957134" y="67956"/>
                  <a:pt x="1980744" y="64965"/>
                  <a:pt x="2001489" y="59739"/>
                </a:cubicBezTo>
                <a:cubicBezTo>
                  <a:pt x="2059823" y="44807"/>
                  <a:pt x="2115761" y="25875"/>
                  <a:pt x="2174715" y="12742"/>
                </a:cubicBezTo>
                <a:cubicBezTo>
                  <a:pt x="2272150" y="-8900"/>
                  <a:pt x="2361108" y="4463"/>
                  <a:pt x="2451654" y="8541"/>
                </a:cubicBezTo>
                <a:cubicBezTo>
                  <a:pt x="2537786" y="12301"/>
                  <a:pt x="2614248" y="37644"/>
                  <a:pt x="2712350" y="15528"/>
                </a:cubicBezTo>
                <a:cubicBezTo>
                  <a:pt x="2722236" y="13363"/>
                  <a:pt x="2734015" y="16780"/>
                  <a:pt x="2745267" y="16497"/>
                </a:cubicBezTo>
                <a:cubicBezTo>
                  <a:pt x="2776110" y="15684"/>
                  <a:pt x="2807057" y="15610"/>
                  <a:pt x="2837995" y="12897"/>
                </a:cubicBezTo>
                <a:cubicBezTo>
                  <a:pt x="2875793" y="9770"/>
                  <a:pt x="2913883" y="3580"/>
                  <a:pt x="2951627" y="8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71872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40AEC45-08AF-0C69-7D4B-124563275BA1}"/>
              </a:ext>
            </a:extLst>
          </p:cNvPr>
          <p:cNvGrpSpPr/>
          <p:nvPr/>
        </p:nvGrpSpPr>
        <p:grpSpPr>
          <a:xfrm>
            <a:off x="344347" y="1263330"/>
            <a:ext cx="3355528" cy="2572619"/>
            <a:chOff x="344347" y="1263330"/>
            <a:chExt cx="3355528" cy="257261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2149E3A-A61D-4E93-A21B-94876A0667C5}"/>
                </a:ext>
              </a:extLst>
            </p:cNvPr>
            <p:cNvSpPr/>
            <p:nvPr/>
          </p:nvSpPr>
          <p:spPr>
            <a:xfrm rot="21437240">
              <a:off x="435176" y="1844173"/>
              <a:ext cx="3264699" cy="1991776"/>
            </a:xfrm>
            <a:prstGeom prst="rect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  <a:effectLst>
              <a:softEdge rad="457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Top Corners One Rounded and One Snipped 4">
              <a:extLst>
                <a:ext uri="{FF2B5EF4-FFF2-40B4-BE49-F238E27FC236}">
                  <a16:creationId xmlns:a16="http://schemas.microsoft.com/office/drawing/2014/main" id="{192CABDA-48E9-4A9F-88DA-2E05F248400E}"/>
                </a:ext>
              </a:extLst>
            </p:cNvPr>
            <p:cNvSpPr/>
            <p:nvPr/>
          </p:nvSpPr>
          <p:spPr>
            <a:xfrm rot="10800000">
              <a:off x="344347" y="1263330"/>
              <a:ext cx="2739450" cy="2087548"/>
            </a:xfrm>
            <a:prstGeom prst="snipRoundRect">
              <a:avLst>
                <a:gd name="adj1" fmla="val 29018"/>
                <a:gd name="adj2" fmla="val 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ight Triangle 19">
              <a:extLst>
                <a:ext uri="{FF2B5EF4-FFF2-40B4-BE49-F238E27FC236}">
                  <a16:creationId xmlns:a16="http://schemas.microsoft.com/office/drawing/2014/main" id="{1B87133E-D4E1-49DB-8C13-45A402AB559B}"/>
                </a:ext>
              </a:extLst>
            </p:cNvPr>
            <p:cNvSpPr/>
            <p:nvPr/>
          </p:nvSpPr>
          <p:spPr>
            <a:xfrm rot="20055388" flipH="1">
              <a:off x="2380672" y="2992938"/>
              <a:ext cx="806696" cy="253756"/>
            </a:xfrm>
            <a:custGeom>
              <a:avLst/>
              <a:gdLst>
                <a:gd name="connsiteX0" fmla="*/ 0 w 749372"/>
                <a:gd name="connsiteY0" fmla="*/ 235741 h 235741"/>
                <a:gd name="connsiteX1" fmla="*/ 0 w 749372"/>
                <a:gd name="connsiteY1" fmla="*/ 0 h 235741"/>
                <a:gd name="connsiteX2" fmla="*/ 749372 w 749372"/>
                <a:gd name="connsiteY2" fmla="*/ 235741 h 235741"/>
                <a:gd name="connsiteX3" fmla="*/ 0 w 749372"/>
                <a:gd name="connsiteY3" fmla="*/ 235741 h 235741"/>
                <a:gd name="connsiteX0" fmla="*/ 0 w 1132830"/>
                <a:gd name="connsiteY0" fmla="*/ 0 h 243349"/>
                <a:gd name="connsiteX1" fmla="*/ 383458 w 1132830"/>
                <a:gd name="connsiteY1" fmla="*/ 7608 h 243349"/>
                <a:gd name="connsiteX2" fmla="*/ 1132830 w 1132830"/>
                <a:gd name="connsiteY2" fmla="*/ 243349 h 243349"/>
                <a:gd name="connsiteX3" fmla="*/ 0 w 1132830"/>
                <a:gd name="connsiteY3" fmla="*/ 0 h 243349"/>
                <a:gd name="connsiteX0" fmla="*/ 0 w 1132830"/>
                <a:gd name="connsiteY0" fmla="*/ 0 h 243349"/>
                <a:gd name="connsiteX1" fmla="*/ 383458 w 1132830"/>
                <a:gd name="connsiteY1" fmla="*/ 7608 h 243349"/>
                <a:gd name="connsiteX2" fmla="*/ 1132830 w 1132830"/>
                <a:gd name="connsiteY2" fmla="*/ 243349 h 243349"/>
                <a:gd name="connsiteX3" fmla="*/ 0 w 1132830"/>
                <a:gd name="connsiteY3" fmla="*/ 0 h 24334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086202"/>
                <a:gd name="connsiteY0" fmla="*/ 0 h 291651"/>
                <a:gd name="connsiteX1" fmla="*/ 383458 w 1086202"/>
                <a:gd name="connsiteY1" fmla="*/ 7608 h 291651"/>
                <a:gd name="connsiteX2" fmla="*/ 1086202 w 1086202"/>
                <a:gd name="connsiteY2" fmla="*/ 272983 h 291651"/>
                <a:gd name="connsiteX3" fmla="*/ 0 w 1086202"/>
                <a:gd name="connsiteY3" fmla="*/ 0 h 291651"/>
                <a:gd name="connsiteX0" fmla="*/ 0 w 1086202"/>
                <a:gd name="connsiteY0" fmla="*/ 0 h 280606"/>
                <a:gd name="connsiteX1" fmla="*/ 383458 w 1086202"/>
                <a:gd name="connsiteY1" fmla="*/ 7608 h 280606"/>
                <a:gd name="connsiteX2" fmla="*/ 1086202 w 1086202"/>
                <a:gd name="connsiteY2" fmla="*/ 272983 h 280606"/>
                <a:gd name="connsiteX3" fmla="*/ 0 w 1086202"/>
                <a:gd name="connsiteY3" fmla="*/ 0 h 280606"/>
                <a:gd name="connsiteX0" fmla="*/ 0 w 1068717"/>
                <a:gd name="connsiteY0" fmla="*/ 0 h 286234"/>
                <a:gd name="connsiteX1" fmla="*/ 383458 w 1068717"/>
                <a:gd name="connsiteY1" fmla="*/ 7608 h 286234"/>
                <a:gd name="connsiteX2" fmla="*/ 1068717 w 1068717"/>
                <a:gd name="connsiteY2" fmla="*/ 281449 h 286234"/>
                <a:gd name="connsiteX3" fmla="*/ 0 w 1068717"/>
                <a:gd name="connsiteY3" fmla="*/ 0 h 286234"/>
                <a:gd name="connsiteX0" fmla="*/ 0 w 1057061"/>
                <a:gd name="connsiteY0" fmla="*/ 0 h 286234"/>
                <a:gd name="connsiteX1" fmla="*/ 371802 w 1057061"/>
                <a:gd name="connsiteY1" fmla="*/ 7608 h 286234"/>
                <a:gd name="connsiteX2" fmla="*/ 1057061 w 1057061"/>
                <a:gd name="connsiteY2" fmla="*/ 281449 h 286234"/>
                <a:gd name="connsiteX3" fmla="*/ 0 w 1057061"/>
                <a:gd name="connsiteY3" fmla="*/ 0 h 286234"/>
                <a:gd name="connsiteX0" fmla="*/ 0 w 1088067"/>
                <a:gd name="connsiteY0" fmla="*/ 9007 h 284403"/>
                <a:gd name="connsiteX1" fmla="*/ 402808 w 1088067"/>
                <a:gd name="connsiteY1" fmla="*/ 0 h 284403"/>
                <a:gd name="connsiteX2" fmla="*/ 1088067 w 1088067"/>
                <a:gd name="connsiteY2" fmla="*/ 273841 h 284403"/>
                <a:gd name="connsiteX3" fmla="*/ 0 w 1088067"/>
                <a:gd name="connsiteY3" fmla="*/ 9007 h 284403"/>
                <a:gd name="connsiteX0" fmla="*/ 0 w 1088067"/>
                <a:gd name="connsiteY0" fmla="*/ 9007 h 275282"/>
                <a:gd name="connsiteX1" fmla="*/ 402808 w 1088067"/>
                <a:gd name="connsiteY1" fmla="*/ 0 h 275282"/>
                <a:gd name="connsiteX2" fmla="*/ 1088067 w 1088067"/>
                <a:gd name="connsiteY2" fmla="*/ 273841 h 275282"/>
                <a:gd name="connsiteX3" fmla="*/ 0 w 1088067"/>
                <a:gd name="connsiteY3" fmla="*/ 9007 h 275282"/>
                <a:gd name="connsiteX0" fmla="*/ 0 w 1080138"/>
                <a:gd name="connsiteY0" fmla="*/ 9007 h 259851"/>
                <a:gd name="connsiteX1" fmla="*/ 402808 w 1080138"/>
                <a:gd name="connsiteY1" fmla="*/ 0 h 259851"/>
                <a:gd name="connsiteX2" fmla="*/ 1080138 w 1080138"/>
                <a:gd name="connsiteY2" fmla="*/ 250446 h 259851"/>
                <a:gd name="connsiteX3" fmla="*/ 0 w 1080138"/>
                <a:gd name="connsiteY3" fmla="*/ 9007 h 259851"/>
                <a:gd name="connsiteX0" fmla="*/ 0 w 1080138"/>
                <a:gd name="connsiteY0" fmla="*/ 9007 h 291041"/>
                <a:gd name="connsiteX1" fmla="*/ 402808 w 1080138"/>
                <a:gd name="connsiteY1" fmla="*/ 0 h 291041"/>
                <a:gd name="connsiteX2" fmla="*/ 1080138 w 1080138"/>
                <a:gd name="connsiteY2" fmla="*/ 250446 h 291041"/>
                <a:gd name="connsiteX3" fmla="*/ 0 w 1080138"/>
                <a:gd name="connsiteY3" fmla="*/ 9007 h 291041"/>
                <a:gd name="connsiteX0" fmla="*/ 0 w 1080138"/>
                <a:gd name="connsiteY0" fmla="*/ 9007 h 293371"/>
                <a:gd name="connsiteX1" fmla="*/ 402808 w 1080138"/>
                <a:gd name="connsiteY1" fmla="*/ 0 h 293371"/>
                <a:gd name="connsiteX2" fmla="*/ 1080138 w 1080138"/>
                <a:gd name="connsiteY2" fmla="*/ 250446 h 293371"/>
                <a:gd name="connsiteX3" fmla="*/ 0 w 1080138"/>
                <a:gd name="connsiteY3" fmla="*/ 9007 h 293371"/>
                <a:gd name="connsiteX0" fmla="*/ 0 w 1080138"/>
                <a:gd name="connsiteY0" fmla="*/ 9007 h 293371"/>
                <a:gd name="connsiteX1" fmla="*/ 402808 w 1080138"/>
                <a:gd name="connsiteY1" fmla="*/ 0 h 293371"/>
                <a:gd name="connsiteX2" fmla="*/ 1080138 w 1080138"/>
                <a:gd name="connsiteY2" fmla="*/ 250446 h 293371"/>
                <a:gd name="connsiteX3" fmla="*/ 0 w 1080138"/>
                <a:gd name="connsiteY3" fmla="*/ 9007 h 293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0138" h="293371">
                  <a:moveTo>
                    <a:pt x="0" y="9007"/>
                  </a:moveTo>
                  <a:cubicBezTo>
                    <a:pt x="191276" y="128482"/>
                    <a:pt x="297111" y="93328"/>
                    <a:pt x="402808" y="0"/>
                  </a:cubicBezTo>
                  <a:cubicBezTo>
                    <a:pt x="586231" y="108077"/>
                    <a:pt x="535379" y="179240"/>
                    <a:pt x="1080138" y="250446"/>
                  </a:cubicBezTo>
                  <a:cubicBezTo>
                    <a:pt x="844355" y="302622"/>
                    <a:pt x="304488" y="374440"/>
                    <a:pt x="0" y="900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582071" y="966440"/>
            <a:ext cx="7653792" cy="5403319"/>
            <a:chOff x="2805317" y="1345497"/>
            <a:chExt cx="7032996" cy="5406718"/>
          </a:xfrm>
        </p:grpSpPr>
        <p:sp>
          <p:nvSpPr>
            <p:cNvPr id="27" name="Rectangle 26"/>
            <p:cNvSpPr/>
            <p:nvPr/>
          </p:nvSpPr>
          <p:spPr>
            <a:xfrm>
              <a:off x="2805317" y="1345497"/>
              <a:ext cx="7032996" cy="540671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997073" y="2135388"/>
              <a:ext cx="5308050" cy="4262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IN" sz="1600" dirty="0"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7328C18-B574-714A-D601-68DEBF8C3305}"/>
              </a:ext>
            </a:extLst>
          </p:cNvPr>
          <p:cNvGrpSpPr/>
          <p:nvPr/>
        </p:nvGrpSpPr>
        <p:grpSpPr>
          <a:xfrm>
            <a:off x="-548205" y="1822674"/>
            <a:ext cx="5091275" cy="830997"/>
            <a:chOff x="-706129" y="1931572"/>
            <a:chExt cx="5091275" cy="83099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4004140-1C83-C67C-BB00-D90CD58D8CDA}"/>
                </a:ext>
              </a:extLst>
            </p:cNvPr>
            <p:cNvSpPr txBox="1"/>
            <p:nvPr/>
          </p:nvSpPr>
          <p:spPr>
            <a:xfrm>
              <a:off x="-706129" y="1931572"/>
              <a:ext cx="46831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lgerian" panose="04020705040A02060702" pitchFamily="82" charset="0"/>
                </a:rPr>
                <a:t>Project</a:t>
              </a:r>
            </a:p>
            <a:p>
              <a:pPr algn="ctr"/>
              <a:r>
                <a:rPr lang="en-US" sz="2400" dirty="0">
                  <a:latin typeface="Algerian" panose="04020705040A02060702" pitchFamily="82" charset="0"/>
                </a:rPr>
                <a:t> Architecture</a:t>
              </a:r>
              <a:endParaRPr lang="en-IN" sz="2400" dirty="0">
                <a:latin typeface="Algerian" panose="04020705040A02060702" pitchFamily="82" charset="0"/>
              </a:endParaRPr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777CF810-8BD5-4CC1-8636-B969E1CA6D1C}"/>
                </a:ext>
              </a:extLst>
            </p:cNvPr>
            <p:cNvSpPr/>
            <p:nvPr/>
          </p:nvSpPr>
          <p:spPr>
            <a:xfrm rot="13045154">
              <a:off x="2456515" y="2355831"/>
              <a:ext cx="1928631" cy="365218"/>
            </a:xfrm>
            <a:custGeom>
              <a:avLst/>
              <a:gdLst>
                <a:gd name="connsiteX0" fmla="*/ 0 w 1152128"/>
                <a:gd name="connsiteY0" fmla="*/ 0 h 242604"/>
                <a:gd name="connsiteX1" fmla="*/ 1152128 w 1152128"/>
                <a:gd name="connsiteY1" fmla="*/ 0 h 242604"/>
                <a:gd name="connsiteX2" fmla="*/ 1152128 w 1152128"/>
                <a:gd name="connsiteY2" fmla="*/ 242604 h 242604"/>
                <a:gd name="connsiteX3" fmla="*/ 0 w 1152128"/>
                <a:gd name="connsiteY3" fmla="*/ 242604 h 242604"/>
                <a:gd name="connsiteX4" fmla="*/ 0 w 1152128"/>
                <a:gd name="connsiteY4" fmla="*/ 0 h 242604"/>
                <a:gd name="connsiteX0" fmla="*/ 1637 w 1153765"/>
                <a:gd name="connsiteY0" fmla="*/ 0 h 242604"/>
                <a:gd name="connsiteX1" fmla="*/ 1153765 w 1153765"/>
                <a:gd name="connsiteY1" fmla="*/ 0 h 242604"/>
                <a:gd name="connsiteX2" fmla="*/ 1153765 w 1153765"/>
                <a:gd name="connsiteY2" fmla="*/ 242604 h 242604"/>
                <a:gd name="connsiteX3" fmla="*/ 1637 w 1153765"/>
                <a:gd name="connsiteY3" fmla="*/ 242604 h 242604"/>
                <a:gd name="connsiteX4" fmla="*/ 0 w 1153765"/>
                <a:gd name="connsiteY4" fmla="*/ 57657 h 242604"/>
                <a:gd name="connsiteX5" fmla="*/ 1637 w 1153765"/>
                <a:gd name="connsiteY5" fmla="*/ 0 h 242604"/>
                <a:gd name="connsiteX0" fmla="*/ 85266 w 1237394"/>
                <a:gd name="connsiteY0" fmla="*/ 0 h 242604"/>
                <a:gd name="connsiteX1" fmla="*/ 1237394 w 1237394"/>
                <a:gd name="connsiteY1" fmla="*/ 0 h 242604"/>
                <a:gd name="connsiteX2" fmla="*/ 1237394 w 1237394"/>
                <a:gd name="connsiteY2" fmla="*/ 242604 h 242604"/>
                <a:gd name="connsiteX3" fmla="*/ 85266 w 1237394"/>
                <a:gd name="connsiteY3" fmla="*/ 242604 h 242604"/>
                <a:gd name="connsiteX4" fmla="*/ 85314 w 1237394"/>
                <a:gd name="connsiteY4" fmla="*/ 96385 h 242604"/>
                <a:gd name="connsiteX5" fmla="*/ 83629 w 1237394"/>
                <a:gd name="connsiteY5" fmla="*/ 57657 h 242604"/>
                <a:gd name="connsiteX6" fmla="*/ 85266 w 1237394"/>
                <a:gd name="connsiteY6" fmla="*/ 0 h 242604"/>
                <a:gd name="connsiteX0" fmla="*/ 105071 w 1257199"/>
                <a:gd name="connsiteY0" fmla="*/ 0 h 242604"/>
                <a:gd name="connsiteX1" fmla="*/ 1257199 w 1257199"/>
                <a:gd name="connsiteY1" fmla="*/ 0 h 242604"/>
                <a:gd name="connsiteX2" fmla="*/ 1257199 w 1257199"/>
                <a:gd name="connsiteY2" fmla="*/ 242604 h 242604"/>
                <a:gd name="connsiteX3" fmla="*/ 105071 w 1257199"/>
                <a:gd name="connsiteY3" fmla="*/ 242604 h 242604"/>
                <a:gd name="connsiteX4" fmla="*/ 52921 w 1257199"/>
                <a:gd name="connsiteY4" fmla="*/ 155317 h 242604"/>
                <a:gd name="connsiteX5" fmla="*/ 105119 w 1257199"/>
                <a:gd name="connsiteY5" fmla="*/ 96385 h 242604"/>
                <a:gd name="connsiteX6" fmla="*/ 103434 w 1257199"/>
                <a:gd name="connsiteY6" fmla="*/ 57657 h 242604"/>
                <a:gd name="connsiteX7" fmla="*/ 105071 w 1257199"/>
                <a:gd name="connsiteY7" fmla="*/ 0 h 242604"/>
                <a:gd name="connsiteX0" fmla="*/ 123870 w 1275998"/>
                <a:gd name="connsiteY0" fmla="*/ 0 h 242604"/>
                <a:gd name="connsiteX1" fmla="*/ 1275998 w 1275998"/>
                <a:gd name="connsiteY1" fmla="*/ 0 h 242604"/>
                <a:gd name="connsiteX2" fmla="*/ 1275998 w 1275998"/>
                <a:gd name="connsiteY2" fmla="*/ 242604 h 242604"/>
                <a:gd name="connsiteX3" fmla="*/ 123870 w 1275998"/>
                <a:gd name="connsiteY3" fmla="*/ 242604 h 242604"/>
                <a:gd name="connsiteX4" fmla="*/ 26256 w 1275998"/>
                <a:gd name="connsiteY4" fmla="*/ 197412 h 242604"/>
                <a:gd name="connsiteX5" fmla="*/ 71720 w 1275998"/>
                <a:gd name="connsiteY5" fmla="*/ 155317 h 242604"/>
                <a:gd name="connsiteX6" fmla="*/ 123918 w 1275998"/>
                <a:gd name="connsiteY6" fmla="*/ 96385 h 242604"/>
                <a:gd name="connsiteX7" fmla="*/ 122233 w 1275998"/>
                <a:gd name="connsiteY7" fmla="*/ 57657 h 242604"/>
                <a:gd name="connsiteX8" fmla="*/ 123870 w 1275998"/>
                <a:gd name="connsiteY8" fmla="*/ 0 h 242604"/>
                <a:gd name="connsiteX0" fmla="*/ 123870 w 1275998"/>
                <a:gd name="connsiteY0" fmla="*/ 0 h 242604"/>
                <a:gd name="connsiteX1" fmla="*/ 1275998 w 1275998"/>
                <a:gd name="connsiteY1" fmla="*/ 0 h 242604"/>
                <a:gd name="connsiteX2" fmla="*/ 1275998 w 1275998"/>
                <a:gd name="connsiteY2" fmla="*/ 242604 h 242604"/>
                <a:gd name="connsiteX3" fmla="*/ 123870 w 1275998"/>
                <a:gd name="connsiteY3" fmla="*/ 242604 h 242604"/>
                <a:gd name="connsiteX4" fmla="*/ 26256 w 1275998"/>
                <a:gd name="connsiteY4" fmla="*/ 197412 h 242604"/>
                <a:gd name="connsiteX5" fmla="*/ 71720 w 1275998"/>
                <a:gd name="connsiteY5" fmla="*/ 155317 h 242604"/>
                <a:gd name="connsiteX6" fmla="*/ 123918 w 1275998"/>
                <a:gd name="connsiteY6" fmla="*/ 96385 h 242604"/>
                <a:gd name="connsiteX7" fmla="*/ 199688 w 1275998"/>
                <a:gd name="connsiteY7" fmla="*/ 57657 h 242604"/>
                <a:gd name="connsiteX8" fmla="*/ 123870 w 1275998"/>
                <a:gd name="connsiteY8" fmla="*/ 0 h 242604"/>
                <a:gd name="connsiteX0" fmla="*/ 123870 w 1275998"/>
                <a:gd name="connsiteY0" fmla="*/ 0 h 242604"/>
                <a:gd name="connsiteX1" fmla="*/ 1275998 w 1275998"/>
                <a:gd name="connsiteY1" fmla="*/ 0 h 242604"/>
                <a:gd name="connsiteX2" fmla="*/ 1275998 w 1275998"/>
                <a:gd name="connsiteY2" fmla="*/ 242604 h 242604"/>
                <a:gd name="connsiteX3" fmla="*/ 123870 w 1275998"/>
                <a:gd name="connsiteY3" fmla="*/ 242604 h 242604"/>
                <a:gd name="connsiteX4" fmla="*/ 26256 w 1275998"/>
                <a:gd name="connsiteY4" fmla="*/ 197412 h 242604"/>
                <a:gd name="connsiteX5" fmla="*/ 90242 w 1275998"/>
                <a:gd name="connsiteY5" fmla="*/ 150265 h 242604"/>
                <a:gd name="connsiteX6" fmla="*/ 123918 w 1275998"/>
                <a:gd name="connsiteY6" fmla="*/ 96385 h 242604"/>
                <a:gd name="connsiteX7" fmla="*/ 199688 w 1275998"/>
                <a:gd name="connsiteY7" fmla="*/ 57657 h 242604"/>
                <a:gd name="connsiteX8" fmla="*/ 123870 w 1275998"/>
                <a:gd name="connsiteY8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77318 w 1277318"/>
                <a:gd name="connsiteY2" fmla="*/ 47554 h 242604"/>
                <a:gd name="connsiteX3" fmla="*/ 1275998 w 1277318"/>
                <a:gd name="connsiteY3" fmla="*/ 242604 h 242604"/>
                <a:gd name="connsiteX4" fmla="*/ 123870 w 1277318"/>
                <a:gd name="connsiteY4" fmla="*/ 242604 h 242604"/>
                <a:gd name="connsiteX5" fmla="*/ 26256 w 1277318"/>
                <a:gd name="connsiteY5" fmla="*/ 197412 h 242604"/>
                <a:gd name="connsiteX6" fmla="*/ 90242 w 1277318"/>
                <a:gd name="connsiteY6" fmla="*/ 150265 h 242604"/>
                <a:gd name="connsiteX7" fmla="*/ 123918 w 1277318"/>
                <a:gd name="connsiteY7" fmla="*/ 96385 h 242604"/>
                <a:gd name="connsiteX8" fmla="*/ 199688 w 1277318"/>
                <a:gd name="connsiteY8" fmla="*/ 57657 h 242604"/>
                <a:gd name="connsiteX9" fmla="*/ 123870 w 1277318"/>
                <a:gd name="connsiteY9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77318 w 1277318"/>
                <a:gd name="connsiteY2" fmla="*/ 47554 h 242604"/>
                <a:gd name="connsiteX3" fmla="*/ 1277318 w 1277318"/>
                <a:gd name="connsiteY3" fmla="*/ 175523 h 242604"/>
                <a:gd name="connsiteX4" fmla="*/ 1275998 w 1277318"/>
                <a:gd name="connsiteY4" fmla="*/ 242604 h 242604"/>
                <a:gd name="connsiteX5" fmla="*/ 123870 w 1277318"/>
                <a:gd name="connsiteY5" fmla="*/ 242604 h 242604"/>
                <a:gd name="connsiteX6" fmla="*/ 26256 w 1277318"/>
                <a:gd name="connsiteY6" fmla="*/ 197412 h 242604"/>
                <a:gd name="connsiteX7" fmla="*/ 90242 w 1277318"/>
                <a:gd name="connsiteY7" fmla="*/ 150265 h 242604"/>
                <a:gd name="connsiteX8" fmla="*/ 123918 w 1277318"/>
                <a:gd name="connsiteY8" fmla="*/ 96385 h 242604"/>
                <a:gd name="connsiteX9" fmla="*/ 199688 w 1277318"/>
                <a:gd name="connsiteY9" fmla="*/ 57657 h 242604"/>
                <a:gd name="connsiteX10" fmla="*/ 123870 w 1277318"/>
                <a:gd name="connsiteY10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77318 w 1277318"/>
                <a:gd name="connsiteY2" fmla="*/ 47554 h 242604"/>
                <a:gd name="connsiteX3" fmla="*/ 1277317 w 1277318"/>
                <a:gd name="connsiteY3" fmla="*/ 98069 h 242604"/>
                <a:gd name="connsiteX4" fmla="*/ 1277318 w 1277318"/>
                <a:gd name="connsiteY4" fmla="*/ 175523 h 242604"/>
                <a:gd name="connsiteX5" fmla="*/ 1275998 w 1277318"/>
                <a:gd name="connsiteY5" fmla="*/ 242604 h 242604"/>
                <a:gd name="connsiteX6" fmla="*/ 123870 w 1277318"/>
                <a:gd name="connsiteY6" fmla="*/ 242604 h 242604"/>
                <a:gd name="connsiteX7" fmla="*/ 26256 w 1277318"/>
                <a:gd name="connsiteY7" fmla="*/ 197412 h 242604"/>
                <a:gd name="connsiteX8" fmla="*/ 90242 w 1277318"/>
                <a:gd name="connsiteY8" fmla="*/ 150265 h 242604"/>
                <a:gd name="connsiteX9" fmla="*/ 123918 w 1277318"/>
                <a:gd name="connsiteY9" fmla="*/ 96385 h 242604"/>
                <a:gd name="connsiteX10" fmla="*/ 199688 w 1277318"/>
                <a:gd name="connsiteY10" fmla="*/ 57657 h 242604"/>
                <a:gd name="connsiteX11" fmla="*/ 123870 w 1277318"/>
                <a:gd name="connsiteY11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48694 w 1277318"/>
                <a:gd name="connsiteY2" fmla="*/ 42503 h 242604"/>
                <a:gd name="connsiteX3" fmla="*/ 1277317 w 1277318"/>
                <a:gd name="connsiteY3" fmla="*/ 98069 h 242604"/>
                <a:gd name="connsiteX4" fmla="*/ 1277318 w 1277318"/>
                <a:gd name="connsiteY4" fmla="*/ 175523 h 242604"/>
                <a:gd name="connsiteX5" fmla="*/ 1275998 w 1277318"/>
                <a:gd name="connsiteY5" fmla="*/ 242604 h 242604"/>
                <a:gd name="connsiteX6" fmla="*/ 123870 w 1277318"/>
                <a:gd name="connsiteY6" fmla="*/ 242604 h 242604"/>
                <a:gd name="connsiteX7" fmla="*/ 26256 w 1277318"/>
                <a:gd name="connsiteY7" fmla="*/ 197412 h 242604"/>
                <a:gd name="connsiteX8" fmla="*/ 90242 w 1277318"/>
                <a:gd name="connsiteY8" fmla="*/ 150265 h 242604"/>
                <a:gd name="connsiteX9" fmla="*/ 123918 w 1277318"/>
                <a:gd name="connsiteY9" fmla="*/ 96385 h 242604"/>
                <a:gd name="connsiteX10" fmla="*/ 199688 w 1277318"/>
                <a:gd name="connsiteY10" fmla="*/ 57657 h 242604"/>
                <a:gd name="connsiteX11" fmla="*/ 123870 w 1277318"/>
                <a:gd name="connsiteY11" fmla="*/ 0 h 242604"/>
                <a:gd name="connsiteX0" fmla="*/ 123870 w 1295839"/>
                <a:gd name="connsiteY0" fmla="*/ 0 h 242604"/>
                <a:gd name="connsiteX1" fmla="*/ 1275998 w 1295839"/>
                <a:gd name="connsiteY1" fmla="*/ 0 h 242604"/>
                <a:gd name="connsiteX2" fmla="*/ 1248694 w 1295839"/>
                <a:gd name="connsiteY2" fmla="*/ 42503 h 242604"/>
                <a:gd name="connsiteX3" fmla="*/ 1295839 w 1295839"/>
                <a:gd name="connsiteY3" fmla="*/ 89650 h 242604"/>
                <a:gd name="connsiteX4" fmla="*/ 1277318 w 1295839"/>
                <a:gd name="connsiteY4" fmla="*/ 175523 h 242604"/>
                <a:gd name="connsiteX5" fmla="*/ 1275998 w 1295839"/>
                <a:gd name="connsiteY5" fmla="*/ 242604 h 242604"/>
                <a:gd name="connsiteX6" fmla="*/ 123870 w 1295839"/>
                <a:gd name="connsiteY6" fmla="*/ 242604 h 242604"/>
                <a:gd name="connsiteX7" fmla="*/ 26256 w 1295839"/>
                <a:gd name="connsiteY7" fmla="*/ 197412 h 242604"/>
                <a:gd name="connsiteX8" fmla="*/ 90242 w 1295839"/>
                <a:gd name="connsiteY8" fmla="*/ 150265 h 242604"/>
                <a:gd name="connsiteX9" fmla="*/ 123918 w 1295839"/>
                <a:gd name="connsiteY9" fmla="*/ 96385 h 242604"/>
                <a:gd name="connsiteX10" fmla="*/ 199688 w 1295839"/>
                <a:gd name="connsiteY10" fmla="*/ 57657 h 242604"/>
                <a:gd name="connsiteX11" fmla="*/ 123870 w 1295839"/>
                <a:gd name="connsiteY11" fmla="*/ 0 h 242604"/>
                <a:gd name="connsiteX0" fmla="*/ 123870 w 1296242"/>
                <a:gd name="connsiteY0" fmla="*/ 0 h 242604"/>
                <a:gd name="connsiteX1" fmla="*/ 1275998 w 1296242"/>
                <a:gd name="connsiteY1" fmla="*/ 0 h 242604"/>
                <a:gd name="connsiteX2" fmla="*/ 1248694 w 1296242"/>
                <a:gd name="connsiteY2" fmla="*/ 42503 h 242604"/>
                <a:gd name="connsiteX3" fmla="*/ 1295839 w 1296242"/>
                <a:gd name="connsiteY3" fmla="*/ 89650 h 242604"/>
                <a:gd name="connsiteX4" fmla="*/ 1243642 w 1296242"/>
                <a:gd name="connsiteY4" fmla="*/ 141847 h 242604"/>
                <a:gd name="connsiteX5" fmla="*/ 1277318 w 1296242"/>
                <a:gd name="connsiteY5" fmla="*/ 175523 h 242604"/>
                <a:gd name="connsiteX6" fmla="*/ 1275998 w 1296242"/>
                <a:gd name="connsiteY6" fmla="*/ 242604 h 242604"/>
                <a:gd name="connsiteX7" fmla="*/ 123870 w 1296242"/>
                <a:gd name="connsiteY7" fmla="*/ 242604 h 242604"/>
                <a:gd name="connsiteX8" fmla="*/ 26256 w 1296242"/>
                <a:gd name="connsiteY8" fmla="*/ 197412 h 242604"/>
                <a:gd name="connsiteX9" fmla="*/ 90242 w 1296242"/>
                <a:gd name="connsiteY9" fmla="*/ 150265 h 242604"/>
                <a:gd name="connsiteX10" fmla="*/ 123918 w 1296242"/>
                <a:gd name="connsiteY10" fmla="*/ 96385 h 242604"/>
                <a:gd name="connsiteX11" fmla="*/ 199688 w 1296242"/>
                <a:gd name="connsiteY11" fmla="*/ 57657 h 242604"/>
                <a:gd name="connsiteX12" fmla="*/ 123870 w 1296242"/>
                <a:gd name="connsiteY12" fmla="*/ 0 h 242604"/>
                <a:gd name="connsiteX0" fmla="*/ 123870 w 1307634"/>
                <a:gd name="connsiteY0" fmla="*/ 0 h 242604"/>
                <a:gd name="connsiteX1" fmla="*/ 1275998 w 1307634"/>
                <a:gd name="connsiteY1" fmla="*/ 0 h 242604"/>
                <a:gd name="connsiteX2" fmla="*/ 1248694 w 1307634"/>
                <a:gd name="connsiteY2" fmla="*/ 42503 h 242604"/>
                <a:gd name="connsiteX3" fmla="*/ 1295839 w 1307634"/>
                <a:gd name="connsiteY3" fmla="*/ 89650 h 242604"/>
                <a:gd name="connsiteX4" fmla="*/ 1243642 w 1307634"/>
                <a:gd name="connsiteY4" fmla="*/ 141847 h 242604"/>
                <a:gd name="connsiteX5" fmla="*/ 1277318 w 1307634"/>
                <a:gd name="connsiteY5" fmla="*/ 175523 h 242604"/>
                <a:gd name="connsiteX6" fmla="*/ 1307627 w 1307634"/>
                <a:gd name="connsiteY6" fmla="*/ 229404 h 242604"/>
                <a:gd name="connsiteX7" fmla="*/ 1275998 w 1307634"/>
                <a:gd name="connsiteY7" fmla="*/ 242604 h 242604"/>
                <a:gd name="connsiteX8" fmla="*/ 123870 w 1307634"/>
                <a:gd name="connsiteY8" fmla="*/ 242604 h 242604"/>
                <a:gd name="connsiteX9" fmla="*/ 26256 w 1307634"/>
                <a:gd name="connsiteY9" fmla="*/ 197412 h 242604"/>
                <a:gd name="connsiteX10" fmla="*/ 90242 w 1307634"/>
                <a:gd name="connsiteY10" fmla="*/ 150265 h 242604"/>
                <a:gd name="connsiteX11" fmla="*/ 123918 w 1307634"/>
                <a:gd name="connsiteY11" fmla="*/ 96385 h 242604"/>
                <a:gd name="connsiteX12" fmla="*/ 199688 w 1307634"/>
                <a:gd name="connsiteY12" fmla="*/ 57657 h 242604"/>
                <a:gd name="connsiteX13" fmla="*/ 123870 w 1307634"/>
                <a:gd name="connsiteY13" fmla="*/ 0 h 2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634" h="242604">
                  <a:moveTo>
                    <a:pt x="123870" y="0"/>
                  </a:moveTo>
                  <a:lnTo>
                    <a:pt x="1275998" y="0"/>
                  </a:lnTo>
                  <a:lnTo>
                    <a:pt x="1248694" y="42503"/>
                  </a:lnTo>
                  <a:cubicBezTo>
                    <a:pt x="1248694" y="59341"/>
                    <a:pt x="1295839" y="72812"/>
                    <a:pt x="1295839" y="89650"/>
                  </a:cubicBezTo>
                  <a:cubicBezTo>
                    <a:pt x="1301451" y="109856"/>
                    <a:pt x="1246729" y="127535"/>
                    <a:pt x="1243642" y="141847"/>
                  </a:cubicBezTo>
                  <a:cubicBezTo>
                    <a:pt x="1240555" y="156159"/>
                    <a:pt x="1271986" y="168507"/>
                    <a:pt x="1277318" y="175523"/>
                  </a:cubicBezTo>
                  <a:cubicBezTo>
                    <a:pt x="1276757" y="178329"/>
                    <a:pt x="1308188" y="226598"/>
                    <a:pt x="1307627" y="229404"/>
                  </a:cubicBezTo>
                  <a:lnTo>
                    <a:pt x="1275998" y="242604"/>
                  </a:lnTo>
                  <a:lnTo>
                    <a:pt x="123870" y="242604"/>
                  </a:lnTo>
                  <a:cubicBezTo>
                    <a:pt x="-84420" y="235072"/>
                    <a:pt x="34948" y="211960"/>
                    <a:pt x="26256" y="197412"/>
                  </a:cubicBezTo>
                  <a:cubicBezTo>
                    <a:pt x="17564" y="182864"/>
                    <a:pt x="73965" y="167103"/>
                    <a:pt x="90242" y="150265"/>
                  </a:cubicBezTo>
                  <a:cubicBezTo>
                    <a:pt x="106519" y="133427"/>
                    <a:pt x="115499" y="112662"/>
                    <a:pt x="123918" y="96385"/>
                  </a:cubicBezTo>
                  <a:cubicBezTo>
                    <a:pt x="132337" y="80108"/>
                    <a:pt x="199696" y="73721"/>
                    <a:pt x="199688" y="57657"/>
                  </a:cubicBezTo>
                  <a:cubicBezTo>
                    <a:pt x="200234" y="38438"/>
                    <a:pt x="123324" y="19219"/>
                    <a:pt x="123870" y="0"/>
                  </a:cubicBezTo>
                  <a:close/>
                </a:path>
              </a:pathLst>
            </a:custGeom>
            <a:solidFill>
              <a:srgbClr val="00B0F0">
                <a:alpha val="3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43E2D50-DB3E-CDF9-E935-D45D1223A988}"/>
              </a:ext>
            </a:extLst>
          </p:cNvPr>
          <p:cNvSpPr txBox="1"/>
          <p:nvPr/>
        </p:nvSpPr>
        <p:spPr>
          <a:xfrm>
            <a:off x="4629884" y="1959939"/>
            <a:ext cx="627486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Amasis MT Pro Medium" panose="02040604050005020304" pitchFamily="18" charset="0"/>
                <a:cs typeface="Arial" panose="020B0604020202020204" pitchFamily="34" charset="0"/>
              </a:rPr>
              <a:t>Launch the browser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Open Trip Advisor site (</a:t>
            </a:r>
            <a:r>
              <a:rPr lang="en-US" dirty="0">
                <a:latin typeface="Amasis MT Pro Medium" panose="02040604050005020304" pitchFamily="18" charset="0"/>
                <a:cs typeface="Arial" panose="020B0604020202020204" pitchFamily="34" charset="0"/>
              </a:rPr>
              <a:t>https://www.tripadvisor.in</a:t>
            </a:r>
            <a:r>
              <a:rPr lang="en-US" b="0" i="0" dirty="0"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Amasis MT Pro Medium" panose="02040604050005020304" pitchFamily="18" charset="0"/>
                <a:cs typeface="Arial" panose="020B0604020202020204" pitchFamily="34" charset="0"/>
              </a:rPr>
              <a:t>Click on holiday homes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Enter "Nairobi" in "Where to" textbox field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Amasis MT Pro Medium" panose="02040604050005020304" pitchFamily="18" charset="0"/>
                <a:cs typeface="Arial" panose="020B0604020202020204" pitchFamily="34" charset="0"/>
              </a:rPr>
              <a:t>Choose  "</a:t>
            </a:r>
            <a:r>
              <a:rPr lang="en-US" dirty="0" err="1">
                <a:latin typeface="Amasis MT Pro Medium" panose="02040604050005020304" pitchFamily="18" charset="0"/>
                <a:cs typeface="Arial" panose="020B0604020202020204" pitchFamily="34" charset="0"/>
              </a:rPr>
              <a:t>Traveller</a:t>
            </a:r>
            <a:r>
              <a:rPr lang="en-US" dirty="0">
                <a:latin typeface="Amasis MT Pro Medium" panose="02040604050005020304" pitchFamily="18" charset="0"/>
                <a:cs typeface="Arial" panose="020B0604020202020204" pitchFamily="34" charset="0"/>
              </a:rPr>
              <a:t> Rating" in Sort by dropdown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Amasis MT Pro Medium" panose="02040604050005020304" pitchFamily="18" charset="0"/>
                <a:cs typeface="Arial" panose="020B0604020202020204" pitchFamily="34" charset="0"/>
              </a:rPr>
              <a:t>Select "Show more" under "Amenities" and choose Elevator/Lift access</a:t>
            </a:r>
            <a:endParaRPr lang="en-US" b="0" i="0" dirty="0">
              <a:effectLst/>
              <a:latin typeface="Amasis MT Pro Medium" panose="02040604050005020304" pitchFamily="18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Select Check-in and Check-out dates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Select No. of Guests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Amasis MT Pro Medium" panose="02040604050005020304" pitchFamily="18" charset="0"/>
                <a:cs typeface="Arial" panose="020B0604020202020204" pitchFamily="34" charset="0"/>
              </a:rPr>
              <a:t>Close and Launch the URL again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Select “</a:t>
            </a:r>
            <a:r>
              <a:rPr lang="en-US" b="0" i="0" dirty="0" err="1"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Traveller’s</a:t>
            </a:r>
            <a:r>
              <a:rPr lang="en-US" b="0" i="0" dirty="0"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 Choice” under “more “ option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Select "Cruises“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Amasis MT Pro Medium" panose="02040604050005020304" pitchFamily="18" charset="0"/>
                <a:cs typeface="Arial" panose="020B0604020202020204" pitchFamily="34" charset="0"/>
              </a:rPr>
              <a:t>Choose Cruise Line and Cruise Ship and select "Search"</a:t>
            </a:r>
          </a:p>
          <a:p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BAF4E2-578C-7773-D89B-E8C2B67B14BD}"/>
              </a:ext>
            </a:extLst>
          </p:cNvPr>
          <p:cNvGrpSpPr/>
          <p:nvPr/>
        </p:nvGrpSpPr>
        <p:grpSpPr>
          <a:xfrm>
            <a:off x="1572216" y="850522"/>
            <a:ext cx="413755" cy="693645"/>
            <a:chOff x="1572216" y="850522"/>
            <a:chExt cx="413755" cy="69364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2F0E9A8-A7D8-2470-3150-0B1386A08DBD}"/>
                </a:ext>
              </a:extLst>
            </p:cNvPr>
            <p:cNvSpPr/>
            <p:nvPr/>
          </p:nvSpPr>
          <p:spPr>
            <a:xfrm rot="880349" flipH="1">
              <a:off x="1691517" y="1173915"/>
              <a:ext cx="36203" cy="370252"/>
            </a:xfrm>
            <a:prstGeom prst="rect">
              <a:avLst/>
            </a:prstGeom>
            <a:gradFill flip="none" rotWithShape="1">
              <a:gsLst>
                <a:gs pos="83208">
                  <a:schemeClr val="bg1"/>
                </a:gs>
                <a:gs pos="100000">
                  <a:schemeClr val="tx1">
                    <a:lumMod val="50000"/>
                    <a:lumOff val="50000"/>
                  </a:schemeClr>
                </a:gs>
                <a:gs pos="56609">
                  <a:schemeClr val="bg1">
                    <a:lumMod val="50000"/>
                  </a:schemeClr>
                </a:gs>
                <a:gs pos="25700">
                  <a:schemeClr val="bg1">
                    <a:lumMod val="9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9280F3F-CF9F-C3DA-68AF-B4E494987B07}"/>
                </a:ext>
              </a:extLst>
            </p:cNvPr>
            <p:cNvSpPr/>
            <p:nvPr/>
          </p:nvSpPr>
          <p:spPr>
            <a:xfrm>
              <a:off x="1572216" y="974462"/>
              <a:ext cx="413755" cy="373369"/>
            </a:xfrm>
            <a:prstGeom prst="ellipse">
              <a:avLst/>
            </a:prstGeom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rapezoid 10">
              <a:extLst>
                <a:ext uri="{FF2B5EF4-FFF2-40B4-BE49-F238E27FC236}">
                  <a16:creationId xmlns:a16="http://schemas.microsoft.com/office/drawing/2014/main" id="{9B12DC5F-4EE4-A0AF-838F-4A38CAE736DC}"/>
                </a:ext>
              </a:extLst>
            </p:cNvPr>
            <p:cNvSpPr/>
            <p:nvPr/>
          </p:nvSpPr>
          <p:spPr>
            <a:xfrm rot="1060331">
              <a:off x="1732189" y="914180"/>
              <a:ext cx="55993" cy="236886"/>
            </a:xfrm>
            <a:custGeom>
              <a:avLst/>
              <a:gdLst>
                <a:gd name="connsiteX0" fmla="*/ 0 w 1129849"/>
                <a:gd name="connsiteY0" fmla="*/ 1197614 h 1197614"/>
                <a:gd name="connsiteX1" fmla="*/ 282462 w 1129849"/>
                <a:gd name="connsiteY1" fmla="*/ 0 h 1197614"/>
                <a:gd name="connsiteX2" fmla="*/ 847387 w 1129849"/>
                <a:gd name="connsiteY2" fmla="*/ 0 h 1197614"/>
                <a:gd name="connsiteX3" fmla="*/ 1129849 w 1129849"/>
                <a:gd name="connsiteY3" fmla="*/ 1197614 h 1197614"/>
                <a:gd name="connsiteX4" fmla="*/ 0 w 1129849"/>
                <a:gd name="connsiteY4" fmla="*/ 1197614 h 1197614"/>
                <a:gd name="connsiteX0" fmla="*/ 0 w 1129849"/>
                <a:gd name="connsiteY0" fmla="*/ 1197614 h 1310535"/>
                <a:gd name="connsiteX1" fmla="*/ 282462 w 1129849"/>
                <a:gd name="connsiteY1" fmla="*/ 0 h 1310535"/>
                <a:gd name="connsiteX2" fmla="*/ 847387 w 1129849"/>
                <a:gd name="connsiteY2" fmla="*/ 0 h 1310535"/>
                <a:gd name="connsiteX3" fmla="*/ 1129849 w 1129849"/>
                <a:gd name="connsiteY3" fmla="*/ 1197614 h 1310535"/>
                <a:gd name="connsiteX4" fmla="*/ 0 w 1129849"/>
                <a:gd name="connsiteY4" fmla="*/ 1197614 h 1310535"/>
                <a:gd name="connsiteX0" fmla="*/ 0 w 1129849"/>
                <a:gd name="connsiteY0" fmla="*/ 1197614 h 1358294"/>
                <a:gd name="connsiteX1" fmla="*/ 282462 w 1129849"/>
                <a:gd name="connsiteY1" fmla="*/ 0 h 1358294"/>
                <a:gd name="connsiteX2" fmla="*/ 847387 w 1129849"/>
                <a:gd name="connsiteY2" fmla="*/ 0 h 1358294"/>
                <a:gd name="connsiteX3" fmla="*/ 1129849 w 1129849"/>
                <a:gd name="connsiteY3" fmla="*/ 1197614 h 1358294"/>
                <a:gd name="connsiteX4" fmla="*/ 0 w 1129849"/>
                <a:gd name="connsiteY4" fmla="*/ 1197614 h 135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9849" h="1358294">
                  <a:moveTo>
                    <a:pt x="0" y="1197614"/>
                  </a:moveTo>
                  <a:lnTo>
                    <a:pt x="282462" y="0"/>
                  </a:lnTo>
                  <a:lnTo>
                    <a:pt x="847387" y="0"/>
                  </a:lnTo>
                  <a:lnTo>
                    <a:pt x="1129849" y="1197614"/>
                  </a:lnTo>
                  <a:cubicBezTo>
                    <a:pt x="529520" y="1451687"/>
                    <a:pt x="415659" y="1367972"/>
                    <a:pt x="0" y="119761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77B1F9E-8D3F-9426-72BC-CEA018471B7C}"/>
                </a:ext>
              </a:extLst>
            </p:cNvPr>
            <p:cNvSpPr/>
            <p:nvPr/>
          </p:nvSpPr>
          <p:spPr>
            <a:xfrm>
              <a:off x="1734958" y="850522"/>
              <a:ext cx="251013" cy="226512"/>
            </a:xfrm>
            <a:prstGeom prst="ellipse">
              <a:avLst/>
            </a:prstGeom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879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9AA90E7-0F50-4C7E-AE17-B422819F6C15}"/>
              </a:ext>
            </a:extLst>
          </p:cNvPr>
          <p:cNvGrpSpPr/>
          <p:nvPr/>
        </p:nvGrpSpPr>
        <p:grpSpPr>
          <a:xfrm>
            <a:off x="75776" y="1131796"/>
            <a:ext cx="3906832" cy="2661588"/>
            <a:chOff x="2747948" y="1987034"/>
            <a:chExt cx="3036462" cy="327229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2149E3A-A61D-4E93-A21B-94876A0667C5}"/>
                </a:ext>
              </a:extLst>
            </p:cNvPr>
            <p:cNvSpPr/>
            <p:nvPr/>
          </p:nvSpPr>
          <p:spPr>
            <a:xfrm rot="21437240">
              <a:off x="2809292" y="2738915"/>
              <a:ext cx="2975118" cy="2520409"/>
            </a:xfrm>
            <a:prstGeom prst="rect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  <a:effectLst>
              <a:softEdge rad="457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Top Corners One Rounded and One Snipped 4">
              <a:extLst>
                <a:ext uri="{FF2B5EF4-FFF2-40B4-BE49-F238E27FC236}">
                  <a16:creationId xmlns:a16="http://schemas.microsoft.com/office/drawing/2014/main" id="{192CABDA-48E9-4A9F-88DA-2E05F248400E}"/>
                </a:ext>
              </a:extLst>
            </p:cNvPr>
            <p:cNvSpPr/>
            <p:nvPr/>
          </p:nvSpPr>
          <p:spPr>
            <a:xfrm rot="10800000">
              <a:off x="2747948" y="1987034"/>
              <a:ext cx="2496459" cy="2641599"/>
            </a:xfrm>
            <a:prstGeom prst="snipRoundRect">
              <a:avLst>
                <a:gd name="adj1" fmla="val 29018"/>
                <a:gd name="adj2" fmla="val 0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ight Triangle 19">
              <a:extLst>
                <a:ext uri="{FF2B5EF4-FFF2-40B4-BE49-F238E27FC236}">
                  <a16:creationId xmlns:a16="http://schemas.microsoft.com/office/drawing/2014/main" id="{1B87133E-D4E1-49DB-8C13-45A402AB559B}"/>
                </a:ext>
              </a:extLst>
            </p:cNvPr>
            <p:cNvSpPr/>
            <p:nvPr/>
          </p:nvSpPr>
          <p:spPr>
            <a:xfrm rot="20055388" flipH="1">
              <a:off x="4803275" y="4112267"/>
              <a:ext cx="530339" cy="351628"/>
            </a:xfrm>
            <a:custGeom>
              <a:avLst/>
              <a:gdLst>
                <a:gd name="connsiteX0" fmla="*/ 0 w 749372"/>
                <a:gd name="connsiteY0" fmla="*/ 235741 h 235741"/>
                <a:gd name="connsiteX1" fmla="*/ 0 w 749372"/>
                <a:gd name="connsiteY1" fmla="*/ 0 h 235741"/>
                <a:gd name="connsiteX2" fmla="*/ 749372 w 749372"/>
                <a:gd name="connsiteY2" fmla="*/ 235741 h 235741"/>
                <a:gd name="connsiteX3" fmla="*/ 0 w 749372"/>
                <a:gd name="connsiteY3" fmla="*/ 235741 h 235741"/>
                <a:gd name="connsiteX0" fmla="*/ 0 w 1132830"/>
                <a:gd name="connsiteY0" fmla="*/ 0 h 243349"/>
                <a:gd name="connsiteX1" fmla="*/ 383458 w 1132830"/>
                <a:gd name="connsiteY1" fmla="*/ 7608 h 243349"/>
                <a:gd name="connsiteX2" fmla="*/ 1132830 w 1132830"/>
                <a:gd name="connsiteY2" fmla="*/ 243349 h 243349"/>
                <a:gd name="connsiteX3" fmla="*/ 0 w 1132830"/>
                <a:gd name="connsiteY3" fmla="*/ 0 h 243349"/>
                <a:gd name="connsiteX0" fmla="*/ 0 w 1132830"/>
                <a:gd name="connsiteY0" fmla="*/ 0 h 243349"/>
                <a:gd name="connsiteX1" fmla="*/ 383458 w 1132830"/>
                <a:gd name="connsiteY1" fmla="*/ 7608 h 243349"/>
                <a:gd name="connsiteX2" fmla="*/ 1132830 w 1132830"/>
                <a:gd name="connsiteY2" fmla="*/ 243349 h 243349"/>
                <a:gd name="connsiteX3" fmla="*/ 0 w 1132830"/>
                <a:gd name="connsiteY3" fmla="*/ 0 h 24334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086202"/>
                <a:gd name="connsiteY0" fmla="*/ 0 h 291651"/>
                <a:gd name="connsiteX1" fmla="*/ 383458 w 1086202"/>
                <a:gd name="connsiteY1" fmla="*/ 7608 h 291651"/>
                <a:gd name="connsiteX2" fmla="*/ 1086202 w 1086202"/>
                <a:gd name="connsiteY2" fmla="*/ 272983 h 291651"/>
                <a:gd name="connsiteX3" fmla="*/ 0 w 1086202"/>
                <a:gd name="connsiteY3" fmla="*/ 0 h 291651"/>
                <a:gd name="connsiteX0" fmla="*/ 0 w 1086202"/>
                <a:gd name="connsiteY0" fmla="*/ 0 h 280606"/>
                <a:gd name="connsiteX1" fmla="*/ 383458 w 1086202"/>
                <a:gd name="connsiteY1" fmla="*/ 7608 h 280606"/>
                <a:gd name="connsiteX2" fmla="*/ 1086202 w 1086202"/>
                <a:gd name="connsiteY2" fmla="*/ 272983 h 280606"/>
                <a:gd name="connsiteX3" fmla="*/ 0 w 1086202"/>
                <a:gd name="connsiteY3" fmla="*/ 0 h 280606"/>
                <a:gd name="connsiteX0" fmla="*/ 0 w 1068717"/>
                <a:gd name="connsiteY0" fmla="*/ 0 h 286234"/>
                <a:gd name="connsiteX1" fmla="*/ 383458 w 1068717"/>
                <a:gd name="connsiteY1" fmla="*/ 7608 h 286234"/>
                <a:gd name="connsiteX2" fmla="*/ 1068717 w 1068717"/>
                <a:gd name="connsiteY2" fmla="*/ 281449 h 286234"/>
                <a:gd name="connsiteX3" fmla="*/ 0 w 1068717"/>
                <a:gd name="connsiteY3" fmla="*/ 0 h 286234"/>
                <a:gd name="connsiteX0" fmla="*/ 0 w 1057061"/>
                <a:gd name="connsiteY0" fmla="*/ 0 h 286234"/>
                <a:gd name="connsiteX1" fmla="*/ 371802 w 1057061"/>
                <a:gd name="connsiteY1" fmla="*/ 7608 h 286234"/>
                <a:gd name="connsiteX2" fmla="*/ 1057061 w 1057061"/>
                <a:gd name="connsiteY2" fmla="*/ 281449 h 286234"/>
                <a:gd name="connsiteX3" fmla="*/ 0 w 1057061"/>
                <a:gd name="connsiteY3" fmla="*/ 0 h 286234"/>
                <a:gd name="connsiteX0" fmla="*/ 0 w 1088067"/>
                <a:gd name="connsiteY0" fmla="*/ 9007 h 284403"/>
                <a:gd name="connsiteX1" fmla="*/ 402808 w 1088067"/>
                <a:gd name="connsiteY1" fmla="*/ 0 h 284403"/>
                <a:gd name="connsiteX2" fmla="*/ 1088067 w 1088067"/>
                <a:gd name="connsiteY2" fmla="*/ 273841 h 284403"/>
                <a:gd name="connsiteX3" fmla="*/ 0 w 1088067"/>
                <a:gd name="connsiteY3" fmla="*/ 9007 h 284403"/>
                <a:gd name="connsiteX0" fmla="*/ 0 w 1088067"/>
                <a:gd name="connsiteY0" fmla="*/ 9007 h 275282"/>
                <a:gd name="connsiteX1" fmla="*/ 402808 w 1088067"/>
                <a:gd name="connsiteY1" fmla="*/ 0 h 275282"/>
                <a:gd name="connsiteX2" fmla="*/ 1088067 w 1088067"/>
                <a:gd name="connsiteY2" fmla="*/ 273841 h 275282"/>
                <a:gd name="connsiteX3" fmla="*/ 0 w 1088067"/>
                <a:gd name="connsiteY3" fmla="*/ 9007 h 275282"/>
                <a:gd name="connsiteX0" fmla="*/ 0 w 1080138"/>
                <a:gd name="connsiteY0" fmla="*/ 9007 h 259851"/>
                <a:gd name="connsiteX1" fmla="*/ 402808 w 1080138"/>
                <a:gd name="connsiteY1" fmla="*/ 0 h 259851"/>
                <a:gd name="connsiteX2" fmla="*/ 1080138 w 1080138"/>
                <a:gd name="connsiteY2" fmla="*/ 250446 h 259851"/>
                <a:gd name="connsiteX3" fmla="*/ 0 w 1080138"/>
                <a:gd name="connsiteY3" fmla="*/ 9007 h 259851"/>
                <a:gd name="connsiteX0" fmla="*/ 0 w 1080138"/>
                <a:gd name="connsiteY0" fmla="*/ 9007 h 291041"/>
                <a:gd name="connsiteX1" fmla="*/ 402808 w 1080138"/>
                <a:gd name="connsiteY1" fmla="*/ 0 h 291041"/>
                <a:gd name="connsiteX2" fmla="*/ 1080138 w 1080138"/>
                <a:gd name="connsiteY2" fmla="*/ 250446 h 291041"/>
                <a:gd name="connsiteX3" fmla="*/ 0 w 1080138"/>
                <a:gd name="connsiteY3" fmla="*/ 9007 h 291041"/>
                <a:gd name="connsiteX0" fmla="*/ 0 w 1080138"/>
                <a:gd name="connsiteY0" fmla="*/ 9007 h 293371"/>
                <a:gd name="connsiteX1" fmla="*/ 402808 w 1080138"/>
                <a:gd name="connsiteY1" fmla="*/ 0 h 293371"/>
                <a:gd name="connsiteX2" fmla="*/ 1080138 w 1080138"/>
                <a:gd name="connsiteY2" fmla="*/ 250446 h 293371"/>
                <a:gd name="connsiteX3" fmla="*/ 0 w 1080138"/>
                <a:gd name="connsiteY3" fmla="*/ 9007 h 293371"/>
                <a:gd name="connsiteX0" fmla="*/ 0 w 1080138"/>
                <a:gd name="connsiteY0" fmla="*/ 9007 h 293371"/>
                <a:gd name="connsiteX1" fmla="*/ 402808 w 1080138"/>
                <a:gd name="connsiteY1" fmla="*/ 0 h 293371"/>
                <a:gd name="connsiteX2" fmla="*/ 1080138 w 1080138"/>
                <a:gd name="connsiteY2" fmla="*/ 250446 h 293371"/>
                <a:gd name="connsiteX3" fmla="*/ 0 w 1080138"/>
                <a:gd name="connsiteY3" fmla="*/ 9007 h 293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0138" h="293371">
                  <a:moveTo>
                    <a:pt x="0" y="9007"/>
                  </a:moveTo>
                  <a:cubicBezTo>
                    <a:pt x="191276" y="128482"/>
                    <a:pt x="297111" y="93328"/>
                    <a:pt x="402808" y="0"/>
                  </a:cubicBezTo>
                  <a:cubicBezTo>
                    <a:pt x="586231" y="108077"/>
                    <a:pt x="535379" y="179240"/>
                    <a:pt x="1080138" y="250446"/>
                  </a:cubicBezTo>
                  <a:cubicBezTo>
                    <a:pt x="844355" y="302622"/>
                    <a:pt x="304488" y="374440"/>
                    <a:pt x="0" y="900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523285" y="423511"/>
            <a:ext cx="8411007" cy="5802667"/>
            <a:chOff x="2805317" y="1345497"/>
            <a:chExt cx="7032996" cy="5406718"/>
          </a:xfrm>
        </p:grpSpPr>
        <p:sp>
          <p:nvSpPr>
            <p:cNvPr id="27" name="Rectangle 26"/>
            <p:cNvSpPr/>
            <p:nvPr/>
          </p:nvSpPr>
          <p:spPr>
            <a:xfrm>
              <a:off x="2805317" y="1345497"/>
              <a:ext cx="7032996" cy="540671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997073" y="2135388"/>
              <a:ext cx="5308050" cy="4262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IN" sz="1600" dirty="0"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27B9677-B7FE-2CE1-EFB6-181B483691D9}"/>
              </a:ext>
            </a:extLst>
          </p:cNvPr>
          <p:cNvGrpSpPr/>
          <p:nvPr/>
        </p:nvGrpSpPr>
        <p:grpSpPr>
          <a:xfrm>
            <a:off x="1549006" y="632950"/>
            <a:ext cx="389900" cy="815066"/>
            <a:chOff x="3976914" y="1402541"/>
            <a:chExt cx="421209" cy="782522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CFC5DE3-0E82-ABB5-B74E-B5A898BCF7C2}"/>
                </a:ext>
              </a:extLst>
            </p:cNvPr>
            <p:cNvSpPr/>
            <p:nvPr/>
          </p:nvSpPr>
          <p:spPr>
            <a:xfrm rot="880349" flipH="1">
              <a:off x="4098363" y="1767370"/>
              <a:ext cx="36855" cy="417693"/>
            </a:xfrm>
            <a:prstGeom prst="rect">
              <a:avLst/>
            </a:prstGeom>
            <a:gradFill flip="none" rotWithShape="1">
              <a:gsLst>
                <a:gs pos="83208">
                  <a:schemeClr val="bg1"/>
                </a:gs>
                <a:gs pos="100000">
                  <a:schemeClr val="tx1">
                    <a:lumMod val="50000"/>
                    <a:lumOff val="50000"/>
                  </a:schemeClr>
                </a:gs>
                <a:gs pos="56609">
                  <a:schemeClr val="bg1">
                    <a:lumMod val="50000"/>
                  </a:schemeClr>
                </a:gs>
                <a:gs pos="25700">
                  <a:schemeClr val="bg1">
                    <a:lumMod val="9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BCE9D30-B258-6CB8-1EC7-DB13C7B0F4B3}"/>
                </a:ext>
              </a:extLst>
            </p:cNvPr>
            <p:cNvSpPr/>
            <p:nvPr/>
          </p:nvSpPr>
          <p:spPr>
            <a:xfrm>
              <a:off x="3976914" y="1546639"/>
              <a:ext cx="421209" cy="421209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10">
              <a:extLst>
                <a:ext uri="{FF2B5EF4-FFF2-40B4-BE49-F238E27FC236}">
                  <a16:creationId xmlns:a16="http://schemas.microsoft.com/office/drawing/2014/main" id="{71552273-9F92-516B-C516-289012311B8C}"/>
                </a:ext>
              </a:extLst>
            </p:cNvPr>
            <p:cNvSpPr/>
            <p:nvPr/>
          </p:nvSpPr>
          <p:spPr>
            <a:xfrm rot="1060331">
              <a:off x="4130543" y="1496993"/>
              <a:ext cx="197638" cy="310350"/>
            </a:xfrm>
            <a:custGeom>
              <a:avLst/>
              <a:gdLst>
                <a:gd name="connsiteX0" fmla="*/ 0 w 1129849"/>
                <a:gd name="connsiteY0" fmla="*/ 1197614 h 1197614"/>
                <a:gd name="connsiteX1" fmla="*/ 282462 w 1129849"/>
                <a:gd name="connsiteY1" fmla="*/ 0 h 1197614"/>
                <a:gd name="connsiteX2" fmla="*/ 847387 w 1129849"/>
                <a:gd name="connsiteY2" fmla="*/ 0 h 1197614"/>
                <a:gd name="connsiteX3" fmla="*/ 1129849 w 1129849"/>
                <a:gd name="connsiteY3" fmla="*/ 1197614 h 1197614"/>
                <a:gd name="connsiteX4" fmla="*/ 0 w 1129849"/>
                <a:gd name="connsiteY4" fmla="*/ 1197614 h 1197614"/>
                <a:gd name="connsiteX0" fmla="*/ 0 w 1129849"/>
                <a:gd name="connsiteY0" fmla="*/ 1197614 h 1310535"/>
                <a:gd name="connsiteX1" fmla="*/ 282462 w 1129849"/>
                <a:gd name="connsiteY1" fmla="*/ 0 h 1310535"/>
                <a:gd name="connsiteX2" fmla="*/ 847387 w 1129849"/>
                <a:gd name="connsiteY2" fmla="*/ 0 h 1310535"/>
                <a:gd name="connsiteX3" fmla="*/ 1129849 w 1129849"/>
                <a:gd name="connsiteY3" fmla="*/ 1197614 h 1310535"/>
                <a:gd name="connsiteX4" fmla="*/ 0 w 1129849"/>
                <a:gd name="connsiteY4" fmla="*/ 1197614 h 1310535"/>
                <a:gd name="connsiteX0" fmla="*/ 0 w 1129849"/>
                <a:gd name="connsiteY0" fmla="*/ 1197614 h 1358294"/>
                <a:gd name="connsiteX1" fmla="*/ 282462 w 1129849"/>
                <a:gd name="connsiteY1" fmla="*/ 0 h 1358294"/>
                <a:gd name="connsiteX2" fmla="*/ 847387 w 1129849"/>
                <a:gd name="connsiteY2" fmla="*/ 0 h 1358294"/>
                <a:gd name="connsiteX3" fmla="*/ 1129849 w 1129849"/>
                <a:gd name="connsiteY3" fmla="*/ 1197614 h 1358294"/>
                <a:gd name="connsiteX4" fmla="*/ 0 w 1129849"/>
                <a:gd name="connsiteY4" fmla="*/ 1197614 h 135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9849" h="1358294">
                  <a:moveTo>
                    <a:pt x="0" y="1197614"/>
                  </a:moveTo>
                  <a:lnTo>
                    <a:pt x="282462" y="0"/>
                  </a:lnTo>
                  <a:lnTo>
                    <a:pt x="847387" y="0"/>
                  </a:lnTo>
                  <a:lnTo>
                    <a:pt x="1129849" y="1197614"/>
                  </a:lnTo>
                  <a:cubicBezTo>
                    <a:pt x="529520" y="1451687"/>
                    <a:pt x="415659" y="1367972"/>
                    <a:pt x="0" y="1197614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52D1758-699F-02EA-9797-D9D8EF02D3EC}"/>
                </a:ext>
              </a:extLst>
            </p:cNvPr>
            <p:cNvSpPr/>
            <p:nvPr/>
          </p:nvSpPr>
          <p:spPr>
            <a:xfrm>
              <a:off x="4142587" y="1402541"/>
              <a:ext cx="255535" cy="255535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E760A5B-FBEB-F0EA-AEE2-FA606064C485}"/>
              </a:ext>
            </a:extLst>
          </p:cNvPr>
          <p:cNvSpPr txBox="1"/>
          <p:nvPr/>
        </p:nvSpPr>
        <p:spPr>
          <a:xfrm>
            <a:off x="4394082" y="1179051"/>
            <a:ext cx="6710052" cy="4869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The main </a:t>
            </a:r>
            <a:r>
              <a:rPr lang="en-US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Two </a:t>
            </a: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scenarios were separated into </a:t>
            </a:r>
            <a:r>
              <a:rPr lang="en-US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two </a:t>
            </a: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classes under one package </a:t>
            </a:r>
            <a:r>
              <a:rPr lang="en-US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“pages</a:t>
            </a: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”.</a:t>
            </a:r>
          </a:p>
          <a:p>
            <a:pPr marL="285750" lvl="0" indent="-28575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Total of 20 test cases were implemented in </a:t>
            </a:r>
            <a:r>
              <a:rPr lang="en-US" dirty="0" err="1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TestCases</a:t>
            </a: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 classes under “</a:t>
            </a:r>
            <a:r>
              <a:rPr lang="en-US" sz="1800" dirty="0" err="1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TestScenarios</a:t>
            </a: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” package.</a:t>
            </a:r>
          </a:p>
          <a:p>
            <a:pPr marL="285750" lvl="0" indent="-28575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Input is taken from “</a:t>
            </a:r>
            <a:r>
              <a:rPr lang="en-US" dirty="0" err="1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config</a:t>
            </a:r>
            <a:r>
              <a:rPr lang="en-US" sz="1800" dirty="0" err="1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.properties</a:t>
            </a: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” and “input.xlsx” file.</a:t>
            </a:r>
          </a:p>
          <a:p>
            <a:pPr marL="285750" lvl="0" indent="-28575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For </a:t>
            </a:r>
            <a:r>
              <a:rPr lang="en-US" sz="1800" dirty="0" err="1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HolidayHomes</a:t>
            </a: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 scenario the Output is </a:t>
            </a:r>
            <a:r>
              <a:rPr lang="en-US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printed</a:t>
            </a: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 in “Output.xlsx” .</a:t>
            </a:r>
          </a:p>
          <a:p>
            <a:pPr marL="285750" lvl="0" indent="-28575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For Cruise Scenario the output is printed in “output01.xlsx”.</a:t>
            </a:r>
          </a:p>
          <a:p>
            <a:pPr marL="285750" lvl="0" indent="-28575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testng.xml file is called from </a:t>
            </a:r>
            <a:r>
              <a:rPr lang="en-US" dirty="0" err="1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CalculateTripCost</a:t>
            </a:r>
            <a:r>
              <a:rPr lang="en-US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 suite which consists of both smoke and regression test.</a:t>
            </a:r>
          </a:p>
          <a:p>
            <a:pPr marL="285750" indent="-285750" algn="just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Code flexibility is kept so that changes can be made and test cases can be changed easily.</a:t>
            </a:r>
          </a:p>
          <a:p>
            <a:pPr lvl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800" dirty="0">
                <a:solidFill>
                  <a:schemeClr val="dk1"/>
                </a:solidFill>
                <a:latin typeface="Amasis MT Pro Medium" panose="02040604050005020304" pitchFamily="18" charset="0"/>
                <a:ea typeface="Calibri"/>
                <a:cs typeface="Arial" panose="020B0604020202020204" pitchFamily="34" charset="0"/>
                <a:sym typeface="Calibri"/>
              </a:rPr>
              <a:t> 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1CFA9C-95FF-89E7-07F9-019ADC618EF6}"/>
              </a:ext>
            </a:extLst>
          </p:cNvPr>
          <p:cNvSpPr txBox="1"/>
          <p:nvPr/>
        </p:nvSpPr>
        <p:spPr>
          <a:xfrm>
            <a:off x="257708" y="1964608"/>
            <a:ext cx="2877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lgerian" panose="04020705040A02060702" pitchFamily="82" charset="0"/>
              </a:rPr>
              <a:t>CODE FRAMEWORK</a:t>
            </a:r>
          </a:p>
        </p:txBody>
      </p:sp>
      <p:sp>
        <p:nvSpPr>
          <p:cNvPr id="13" name="Rectangle 21">
            <a:extLst>
              <a:ext uri="{FF2B5EF4-FFF2-40B4-BE49-F238E27FC236}">
                <a16:creationId xmlns:a16="http://schemas.microsoft.com/office/drawing/2014/main" id="{BF14331A-6388-A79F-284C-DB2FAD5E2542}"/>
              </a:ext>
            </a:extLst>
          </p:cNvPr>
          <p:cNvSpPr/>
          <p:nvPr/>
        </p:nvSpPr>
        <p:spPr>
          <a:xfrm rot="11695377">
            <a:off x="2874905" y="2822133"/>
            <a:ext cx="1601051" cy="562816"/>
          </a:xfrm>
          <a:custGeom>
            <a:avLst/>
            <a:gdLst>
              <a:gd name="connsiteX0" fmla="*/ 0 w 1152128"/>
              <a:gd name="connsiteY0" fmla="*/ 0 h 242604"/>
              <a:gd name="connsiteX1" fmla="*/ 1152128 w 1152128"/>
              <a:gd name="connsiteY1" fmla="*/ 0 h 242604"/>
              <a:gd name="connsiteX2" fmla="*/ 1152128 w 1152128"/>
              <a:gd name="connsiteY2" fmla="*/ 242604 h 242604"/>
              <a:gd name="connsiteX3" fmla="*/ 0 w 1152128"/>
              <a:gd name="connsiteY3" fmla="*/ 242604 h 242604"/>
              <a:gd name="connsiteX4" fmla="*/ 0 w 1152128"/>
              <a:gd name="connsiteY4" fmla="*/ 0 h 242604"/>
              <a:gd name="connsiteX0" fmla="*/ 1637 w 1153765"/>
              <a:gd name="connsiteY0" fmla="*/ 0 h 242604"/>
              <a:gd name="connsiteX1" fmla="*/ 1153765 w 1153765"/>
              <a:gd name="connsiteY1" fmla="*/ 0 h 242604"/>
              <a:gd name="connsiteX2" fmla="*/ 1153765 w 1153765"/>
              <a:gd name="connsiteY2" fmla="*/ 242604 h 242604"/>
              <a:gd name="connsiteX3" fmla="*/ 1637 w 1153765"/>
              <a:gd name="connsiteY3" fmla="*/ 242604 h 242604"/>
              <a:gd name="connsiteX4" fmla="*/ 0 w 1153765"/>
              <a:gd name="connsiteY4" fmla="*/ 57657 h 242604"/>
              <a:gd name="connsiteX5" fmla="*/ 1637 w 1153765"/>
              <a:gd name="connsiteY5" fmla="*/ 0 h 242604"/>
              <a:gd name="connsiteX0" fmla="*/ 85266 w 1237394"/>
              <a:gd name="connsiteY0" fmla="*/ 0 h 242604"/>
              <a:gd name="connsiteX1" fmla="*/ 1237394 w 1237394"/>
              <a:gd name="connsiteY1" fmla="*/ 0 h 242604"/>
              <a:gd name="connsiteX2" fmla="*/ 1237394 w 1237394"/>
              <a:gd name="connsiteY2" fmla="*/ 242604 h 242604"/>
              <a:gd name="connsiteX3" fmla="*/ 85266 w 1237394"/>
              <a:gd name="connsiteY3" fmla="*/ 242604 h 242604"/>
              <a:gd name="connsiteX4" fmla="*/ 85314 w 1237394"/>
              <a:gd name="connsiteY4" fmla="*/ 96385 h 242604"/>
              <a:gd name="connsiteX5" fmla="*/ 83629 w 1237394"/>
              <a:gd name="connsiteY5" fmla="*/ 57657 h 242604"/>
              <a:gd name="connsiteX6" fmla="*/ 85266 w 1237394"/>
              <a:gd name="connsiteY6" fmla="*/ 0 h 242604"/>
              <a:gd name="connsiteX0" fmla="*/ 105071 w 1257199"/>
              <a:gd name="connsiteY0" fmla="*/ 0 h 242604"/>
              <a:gd name="connsiteX1" fmla="*/ 1257199 w 1257199"/>
              <a:gd name="connsiteY1" fmla="*/ 0 h 242604"/>
              <a:gd name="connsiteX2" fmla="*/ 1257199 w 1257199"/>
              <a:gd name="connsiteY2" fmla="*/ 242604 h 242604"/>
              <a:gd name="connsiteX3" fmla="*/ 105071 w 1257199"/>
              <a:gd name="connsiteY3" fmla="*/ 242604 h 242604"/>
              <a:gd name="connsiteX4" fmla="*/ 52921 w 1257199"/>
              <a:gd name="connsiteY4" fmla="*/ 155317 h 242604"/>
              <a:gd name="connsiteX5" fmla="*/ 105119 w 1257199"/>
              <a:gd name="connsiteY5" fmla="*/ 96385 h 242604"/>
              <a:gd name="connsiteX6" fmla="*/ 103434 w 1257199"/>
              <a:gd name="connsiteY6" fmla="*/ 57657 h 242604"/>
              <a:gd name="connsiteX7" fmla="*/ 105071 w 1257199"/>
              <a:gd name="connsiteY7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22233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71720 w 1275998"/>
              <a:gd name="connsiteY5" fmla="*/ 155317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5998"/>
              <a:gd name="connsiteY0" fmla="*/ 0 h 242604"/>
              <a:gd name="connsiteX1" fmla="*/ 1275998 w 1275998"/>
              <a:gd name="connsiteY1" fmla="*/ 0 h 242604"/>
              <a:gd name="connsiteX2" fmla="*/ 1275998 w 1275998"/>
              <a:gd name="connsiteY2" fmla="*/ 242604 h 242604"/>
              <a:gd name="connsiteX3" fmla="*/ 123870 w 1275998"/>
              <a:gd name="connsiteY3" fmla="*/ 242604 h 242604"/>
              <a:gd name="connsiteX4" fmla="*/ 26256 w 1275998"/>
              <a:gd name="connsiteY4" fmla="*/ 197412 h 242604"/>
              <a:gd name="connsiteX5" fmla="*/ 90242 w 1275998"/>
              <a:gd name="connsiteY5" fmla="*/ 150265 h 242604"/>
              <a:gd name="connsiteX6" fmla="*/ 123918 w 1275998"/>
              <a:gd name="connsiteY6" fmla="*/ 96385 h 242604"/>
              <a:gd name="connsiteX7" fmla="*/ 199688 w 1275998"/>
              <a:gd name="connsiteY7" fmla="*/ 57657 h 242604"/>
              <a:gd name="connsiteX8" fmla="*/ 123870 w 1275998"/>
              <a:gd name="connsiteY8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5998 w 1277318"/>
              <a:gd name="connsiteY3" fmla="*/ 242604 h 242604"/>
              <a:gd name="connsiteX4" fmla="*/ 123870 w 1277318"/>
              <a:gd name="connsiteY4" fmla="*/ 242604 h 242604"/>
              <a:gd name="connsiteX5" fmla="*/ 26256 w 1277318"/>
              <a:gd name="connsiteY5" fmla="*/ 197412 h 242604"/>
              <a:gd name="connsiteX6" fmla="*/ 90242 w 1277318"/>
              <a:gd name="connsiteY6" fmla="*/ 150265 h 242604"/>
              <a:gd name="connsiteX7" fmla="*/ 123918 w 1277318"/>
              <a:gd name="connsiteY7" fmla="*/ 96385 h 242604"/>
              <a:gd name="connsiteX8" fmla="*/ 199688 w 1277318"/>
              <a:gd name="connsiteY8" fmla="*/ 57657 h 242604"/>
              <a:gd name="connsiteX9" fmla="*/ 123870 w 1277318"/>
              <a:gd name="connsiteY9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8 w 1277318"/>
              <a:gd name="connsiteY3" fmla="*/ 175523 h 242604"/>
              <a:gd name="connsiteX4" fmla="*/ 1275998 w 1277318"/>
              <a:gd name="connsiteY4" fmla="*/ 242604 h 242604"/>
              <a:gd name="connsiteX5" fmla="*/ 123870 w 1277318"/>
              <a:gd name="connsiteY5" fmla="*/ 242604 h 242604"/>
              <a:gd name="connsiteX6" fmla="*/ 26256 w 1277318"/>
              <a:gd name="connsiteY6" fmla="*/ 197412 h 242604"/>
              <a:gd name="connsiteX7" fmla="*/ 90242 w 1277318"/>
              <a:gd name="connsiteY7" fmla="*/ 150265 h 242604"/>
              <a:gd name="connsiteX8" fmla="*/ 123918 w 1277318"/>
              <a:gd name="connsiteY8" fmla="*/ 96385 h 242604"/>
              <a:gd name="connsiteX9" fmla="*/ 199688 w 1277318"/>
              <a:gd name="connsiteY9" fmla="*/ 57657 h 242604"/>
              <a:gd name="connsiteX10" fmla="*/ 123870 w 1277318"/>
              <a:gd name="connsiteY10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77318 w 1277318"/>
              <a:gd name="connsiteY2" fmla="*/ 47554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77318"/>
              <a:gd name="connsiteY0" fmla="*/ 0 h 242604"/>
              <a:gd name="connsiteX1" fmla="*/ 1275998 w 1277318"/>
              <a:gd name="connsiteY1" fmla="*/ 0 h 242604"/>
              <a:gd name="connsiteX2" fmla="*/ 1248694 w 1277318"/>
              <a:gd name="connsiteY2" fmla="*/ 42503 h 242604"/>
              <a:gd name="connsiteX3" fmla="*/ 1277317 w 1277318"/>
              <a:gd name="connsiteY3" fmla="*/ 98069 h 242604"/>
              <a:gd name="connsiteX4" fmla="*/ 1277318 w 1277318"/>
              <a:gd name="connsiteY4" fmla="*/ 175523 h 242604"/>
              <a:gd name="connsiteX5" fmla="*/ 1275998 w 1277318"/>
              <a:gd name="connsiteY5" fmla="*/ 242604 h 242604"/>
              <a:gd name="connsiteX6" fmla="*/ 123870 w 1277318"/>
              <a:gd name="connsiteY6" fmla="*/ 242604 h 242604"/>
              <a:gd name="connsiteX7" fmla="*/ 26256 w 1277318"/>
              <a:gd name="connsiteY7" fmla="*/ 197412 h 242604"/>
              <a:gd name="connsiteX8" fmla="*/ 90242 w 1277318"/>
              <a:gd name="connsiteY8" fmla="*/ 150265 h 242604"/>
              <a:gd name="connsiteX9" fmla="*/ 123918 w 1277318"/>
              <a:gd name="connsiteY9" fmla="*/ 96385 h 242604"/>
              <a:gd name="connsiteX10" fmla="*/ 199688 w 1277318"/>
              <a:gd name="connsiteY10" fmla="*/ 57657 h 242604"/>
              <a:gd name="connsiteX11" fmla="*/ 123870 w 1277318"/>
              <a:gd name="connsiteY11" fmla="*/ 0 h 242604"/>
              <a:gd name="connsiteX0" fmla="*/ 123870 w 1295839"/>
              <a:gd name="connsiteY0" fmla="*/ 0 h 242604"/>
              <a:gd name="connsiteX1" fmla="*/ 1275998 w 1295839"/>
              <a:gd name="connsiteY1" fmla="*/ 0 h 242604"/>
              <a:gd name="connsiteX2" fmla="*/ 1248694 w 1295839"/>
              <a:gd name="connsiteY2" fmla="*/ 42503 h 242604"/>
              <a:gd name="connsiteX3" fmla="*/ 1295839 w 1295839"/>
              <a:gd name="connsiteY3" fmla="*/ 89650 h 242604"/>
              <a:gd name="connsiteX4" fmla="*/ 1277318 w 1295839"/>
              <a:gd name="connsiteY4" fmla="*/ 175523 h 242604"/>
              <a:gd name="connsiteX5" fmla="*/ 1275998 w 1295839"/>
              <a:gd name="connsiteY5" fmla="*/ 242604 h 242604"/>
              <a:gd name="connsiteX6" fmla="*/ 123870 w 1295839"/>
              <a:gd name="connsiteY6" fmla="*/ 242604 h 242604"/>
              <a:gd name="connsiteX7" fmla="*/ 26256 w 1295839"/>
              <a:gd name="connsiteY7" fmla="*/ 197412 h 242604"/>
              <a:gd name="connsiteX8" fmla="*/ 90242 w 1295839"/>
              <a:gd name="connsiteY8" fmla="*/ 150265 h 242604"/>
              <a:gd name="connsiteX9" fmla="*/ 123918 w 1295839"/>
              <a:gd name="connsiteY9" fmla="*/ 96385 h 242604"/>
              <a:gd name="connsiteX10" fmla="*/ 199688 w 1295839"/>
              <a:gd name="connsiteY10" fmla="*/ 57657 h 242604"/>
              <a:gd name="connsiteX11" fmla="*/ 123870 w 1295839"/>
              <a:gd name="connsiteY11" fmla="*/ 0 h 242604"/>
              <a:gd name="connsiteX0" fmla="*/ 123870 w 1296242"/>
              <a:gd name="connsiteY0" fmla="*/ 0 h 242604"/>
              <a:gd name="connsiteX1" fmla="*/ 1275998 w 1296242"/>
              <a:gd name="connsiteY1" fmla="*/ 0 h 242604"/>
              <a:gd name="connsiteX2" fmla="*/ 1248694 w 1296242"/>
              <a:gd name="connsiteY2" fmla="*/ 42503 h 242604"/>
              <a:gd name="connsiteX3" fmla="*/ 1295839 w 1296242"/>
              <a:gd name="connsiteY3" fmla="*/ 89650 h 242604"/>
              <a:gd name="connsiteX4" fmla="*/ 1243642 w 1296242"/>
              <a:gd name="connsiteY4" fmla="*/ 141847 h 242604"/>
              <a:gd name="connsiteX5" fmla="*/ 1277318 w 1296242"/>
              <a:gd name="connsiteY5" fmla="*/ 175523 h 242604"/>
              <a:gd name="connsiteX6" fmla="*/ 1275998 w 1296242"/>
              <a:gd name="connsiteY6" fmla="*/ 242604 h 242604"/>
              <a:gd name="connsiteX7" fmla="*/ 123870 w 1296242"/>
              <a:gd name="connsiteY7" fmla="*/ 242604 h 242604"/>
              <a:gd name="connsiteX8" fmla="*/ 26256 w 1296242"/>
              <a:gd name="connsiteY8" fmla="*/ 197412 h 242604"/>
              <a:gd name="connsiteX9" fmla="*/ 90242 w 1296242"/>
              <a:gd name="connsiteY9" fmla="*/ 150265 h 242604"/>
              <a:gd name="connsiteX10" fmla="*/ 123918 w 1296242"/>
              <a:gd name="connsiteY10" fmla="*/ 96385 h 242604"/>
              <a:gd name="connsiteX11" fmla="*/ 199688 w 1296242"/>
              <a:gd name="connsiteY11" fmla="*/ 57657 h 242604"/>
              <a:gd name="connsiteX12" fmla="*/ 123870 w 1296242"/>
              <a:gd name="connsiteY12" fmla="*/ 0 h 242604"/>
              <a:gd name="connsiteX0" fmla="*/ 123870 w 1307634"/>
              <a:gd name="connsiteY0" fmla="*/ 0 h 242604"/>
              <a:gd name="connsiteX1" fmla="*/ 1275998 w 1307634"/>
              <a:gd name="connsiteY1" fmla="*/ 0 h 242604"/>
              <a:gd name="connsiteX2" fmla="*/ 1248694 w 1307634"/>
              <a:gd name="connsiteY2" fmla="*/ 42503 h 242604"/>
              <a:gd name="connsiteX3" fmla="*/ 1295839 w 1307634"/>
              <a:gd name="connsiteY3" fmla="*/ 89650 h 242604"/>
              <a:gd name="connsiteX4" fmla="*/ 1243642 w 1307634"/>
              <a:gd name="connsiteY4" fmla="*/ 141847 h 242604"/>
              <a:gd name="connsiteX5" fmla="*/ 1277318 w 1307634"/>
              <a:gd name="connsiteY5" fmla="*/ 175523 h 242604"/>
              <a:gd name="connsiteX6" fmla="*/ 1307627 w 1307634"/>
              <a:gd name="connsiteY6" fmla="*/ 229404 h 242604"/>
              <a:gd name="connsiteX7" fmla="*/ 1275998 w 1307634"/>
              <a:gd name="connsiteY7" fmla="*/ 242604 h 242604"/>
              <a:gd name="connsiteX8" fmla="*/ 123870 w 1307634"/>
              <a:gd name="connsiteY8" fmla="*/ 242604 h 242604"/>
              <a:gd name="connsiteX9" fmla="*/ 26256 w 1307634"/>
              <a:gd name="connsiteY9" fmla="*/ 197412 h 242604"/>
              <a:gd name="connsiteX10" fmla="*/ 90242 w 1307634"/>
              <a:gd name="connsiteY10" fmla="*/ 150265 h 242604"/>
              <a:gd name="connsiteX11" fmla="*/ 123918 w 1307634"/>
              <a:gd name="connsiteY11" fmla="*/ 96385 h 242604"/>
              <a:gd name="connsiteX12" fmla="*/ 199688 w 1307634"/>
              <a:gd name="connsiteY12" fmla="*/ 57657 h 242604"/>
              <a:gd name="connsiteX13" fmla="*/ 123870 w 1307634"/>
              <a:gd name="connsiteY13" fmla="*/ 0 h 24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07634" h="242604">
                <a:moveTo>
                  <a:pt x="123870" y="0"/>
                </a:moveTo>
                <a:lnTo>
                  <a:pt x="1275998" y="0"/>
                </a:lnTo>
                <a:lnTo>
                  <a:pt x="1248694" y="42503"/>
                </a:lnTo>
                <a:cubicBezTo>
                  <a:pt x="1248694" y="59341"/>
                  <a:pt x="1295839" y="72812"/>
                  <a:pt x="1295839" y="89650"/>
                </a:cubicBezTo>
                <a:cubicBezTo>
                  <a:pt x="1301451" y="109856"/>
                  <a:pt x="1246729" y="127535"/>
                  <a:pt x="1243642" y="141847"/>
                </a:cubicBezTo>
                <a:cubicBezTo>
                  <a:pt x="1240555" y="156159"/>
                  <a:pt x="1271986" y="168507"/>
                  <a:pt x="1277318" y="175523"/>
                </a:cubicBezTo>
                <a:cubicBezTo>
                  <a:pt x="1276757" y="178329"/>
                  <a:pt x="1308188" y="226598"/>
                  <a:pt x="1307627" y="229404"/>
                </a:cubicBezTo>
                <a:lnTo>
                  <a:pt x="1275998" y="242604"/>
                </a:lnTo>
                <a:lnTo>
                  <a:pt x="123870" y="242604"/>
                </a:lnTo>
                <a:cubicBezTo>
                  <a:pt x="-84420" y="235072"/>
                  <a:pt x="34948" y="211960"/>
                  <a:pt x="26256" y="197412"/>
                </a:cubicBezTo>
                <a:cubicBezTo>
                  <a:pt x="17564" y="182864"/>
                  <a:pt x="73965" y="167103"/>
                  <a:pt x="90242" y="150265"/>
                </a:cubicBezTo>
                <a:cubicBezTo>
                  <a:pt x="106519" y="133427"/>
                  <a:pt x="115499" y="112662"/>
                  <a:pt x="123918" y="96385"/>
                </a:cubicBezTo>
                <a:cubicBezTo>
                  <a:pt x="132337" y="80108"/>
                  <a:pt x="199696" y="73721"/>
                  <a:pt x="199688" y="57657"/>
                </a:cubicBezTo>
                <a:cubicBezTo>
                  <a:pt x="200234" y="38438"/>
                  <a:pt x="123324" y="19219"/>
                  <a:pt x="123870" y="0"/>
                </a:cubicBezTo>
                <a:close/>
              </a:path>
            </a:pathLst>
          </a:custGeom>
          <a:solidFill>
            <a:schemeClr val="accent2">
              <a:lumMod val="50000"/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79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9AA90E7-0F50-4C7E-AE17-B422819F6C15}"/>
              </a:ext>
            </a:extLst>
          </p:cNvPr>
          <p:cNvGrpSpPr/>
          <p:nvPr/>
        </p:nvGrpSpPr>
        <p:grpSpPr>
          <a:xfrm>
            <a:off x="397876" y="1313033"/>
            <a:ext cx="3413727" cy="2585199"/>
            <a:chOff x="2726520" y="2003912"/>
            <a:chExt cx="3057890" cy="325541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2149E3A-A61D-4E93-A21B-94876A0667C5}"/>
                </a:ext>
              </a:extLst>
            </p:cNvPr>
            <p:cNvSpPr/>
            <p:nvPr/>
          </p:nvSpPr>
          <p:spPr>
            <a:xfrm rot="21437240">
              <a:off x="2809292" y="2738915"/>
              <a:ext cx="2975118" cy="2520409"/>
            </a:xfrm>
            <a:prstGeom prst="rect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  <a:effectLst>
              <a:softEdge rad="457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Top Corners One Rounded and One Snipped 4">
              <a:extLst>
                <a:ext uri="{FF2B5EF4-FFF2-40B4-BE49-F238E27FC236}">
                  <a16:creationId xmlns:a16="http://schemas.microsoft.com/office/drawing/2014/main" id="{192CABDA-48E9-4A9F-88DA-2E05F248400E}"/>
                </a:ext>
              </a:extLst>
            </p:cNvPr>
            <p:cNvSpPr/>
            <p:nvPr/>
          </p:nvSpPr>
          <p:spPr>
            <a:xfrm rot="10800000">
              <a:off x="2726520" y="2003912"/>
              <a:ext cx="2496459" cy="2641599"/>
            </a:xfrm>
            <a:prstGeom prst="snipRoundRect">
              <a:avLst>
                <a:gd name="adj1" fmla="val 29018"/>
                <a:gd name="adj2" fmla="val 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ight Triangle 19">
              <a:extLst>
                <a:ext uri="{FF2B5EF4-FFF2-40B4-BE49-F238E27FC236}">
                  <a16:creationId xmlns:a16="http://schemas.microsoft.com/office/drawing/2014/main" id="{1B87133E-D4E1-49DB-8C13-45A402AB559B}"/>
                </a:ext>
              </a:extLst>
            </p:cNvPr>
            <p:cNvSpPr/>
            <p:nvPr/>
          </p:nvSpPr>
          <p:spPr>
            <a:xfrm rot="20055388" flipH="1">
              <a:off x="4591016" y="4217509"/>
              <a:ext cx="735141" cy="321105"/>
            </a:xfrm>
            <a:custGeom>
              <a:avLst/>
              <a:gdLst>
                <a:gd name="connsiteX0" fmla="*/ 0 w 749372"/>
                <a:gd name="connsiteY0" fmla="*/ 235741 h 235741"/>
                <a:gd name="connsiteX1" fmla="*/ 0 w 749372"/>
                <a:gd name="connsiteY1" fmla="*/ 0 h 235741"/>
                <a:gd name="connsiteX2" fmla="*/ 749372 w 749372"/>
                <a:gd name="connsiteY2" fmla="*/ 235741 h 235741"/>
                <a:gd name="connsiteX3" fmla="*/ 0 w 749372"/>
                <a:gd name="connsiteY3" fmla="*/ 235741 h 235741"/>
                <a:gd name="connsiteX0" fmla="*/ 0 w 1132830"/>
                <a:gd name="connsiteY0" fmla="*/ 0 h 243349"/>
                <a:gd name="connsiteX1" fmla="*/ 383458 w 1132830"/>
                <a:gd name="connsiteY1" fmla="*/ 7608 h 243349"/>
                <a:gd name="connsiteX2" fmla="*/ 1132830 w 1132830"/>
                <a:gd name="connsiteY2" fmla="*/ 243349 h 243349"/>
                <a:gd name="connsiteX3" fmla="*/ 0 w 1132830"/>
                <a:gd name="connsiteY3" fmla="*/ 0 h 243349"/>
                <a:gd name="connsiteX0" fmla="*/ 0 w 1132830"/>
                <a:gd name="connsiteY0" fmla="*/ 0 h 243349"/>
                <a:gd name="connsiteX1" fmla="*/ 383458 w 1132830"/>
                <a:gd name="connsiteY1" fmla="*/ 7608 h 243349"/>
                <a:gd name="connsiteX2" fmla="*/ 1132830 w 1132830"/>
                <a:gd name="connsiteY2" fmla="*/ 243349 h 243349"/>
                <a:gd name="connsiteX3" fmla="*/ 0 w 1132830"/>
                <a:gd name="connsiteY3" fmla="*/ 0 h 24334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132830"/>
                <a:gd name="connsiteY0" fmla="*/ 0 h 272989"/>
                <a:gd name="connsiteX1" fmla="*/ 383458 w 1132830"/>
                <a:gd name="connsiteY1" fmla="*/ 7608 h 272989"/>
                <a:gd name="connsiteX2" fmla="*/ 1132830 w 1132830"/>
                <a:gd name="connsiteY2" fmla="*/ 243349 h 272989"/>
                <a:gd name="connsiteX3" fmla="*/ 0 w 1132830"/>
                <a:gd name="connsiteY3" fmla="*/ 0 h 272989"/>
                <a:gd name="connsiteX0" fmla="*/ 0 w 1086202"/>
                <a:gd name="connsiteY0" fmla="*/ 0 h 291651"/>
                <a:gd name="connsiteX1" fmla="*/ 383458 w 1086202"/>
                <a:gd name="connsiteY1" fmla="*/ 7608 h 291651"/>
                <a:gd name="connsiteX2" fmla="*/ 1086202 w 1086202"/>
                <a:gd name="connsiteY2" fmla="*/ 272983 h 291651"/>
                <a:gd name="connsiteX3" fmla="*/ 0 w 1086202"/>
                <a:gd name="connsiteY3" fmla="*/ 0 h 291651"/>
                <a:gd name="connsiteX0" fmla="*/ 0 w 1086202"/>
                <a:gd name="connsiteY0" fmla="*/ 0 h 280606"/>
                <a:gd name="connsiteX1" fmla="*/ 383458 w 1086202"/>
                <a:gd name="connsiteY1" fmla="*/ 7608 h 280606"/>
                <a:gd name="connsiteX2" fmla="*/ 1086202 w 1086202"/>
                <a:gd name="connsiteY2" fmla="*/ 272983 h 280606"/>
                <a:gd name="connsiteX3" fmla="*/ 0 w 1086202"/>
                <a:gd name="connsiteY3" fmla="*/ 0 h 280606"/>
                <a:gd name="connsiteX0" fmla="*/ 0 w 1068717"/>
                <a:gd name="connsiteY0" fmla="*/ 0 h 286234"/>
                <a:gd name="connsiteX1" fmla="*/ 383458 w 1068717"/>
                <a:gd name="connsiteY1" fmla="*/ 7608 h 286234"/>
                <a:gd name="connsiteX2" fmla="*/ 1068717 w 1068717"/>
                <a:gd name="connsiteY2" fmla="*/ 281449 h 286234"/>
                <a:gd name="connsiteX3" fmla="*/ 0 w 1068717"/>
                <a:gd name="connsiteY3" fmla="*/ 0 h 286234"/>
                <a:gd name="connsiteX0" fmla="*/ 0 w 1057061"/>
                <a:gd name="connsiteY0" fmla="*/ 0 h 286234"/>
                <a:gd name="connsiteX1" fmla="*/ 371802 w 1057061"/>
                <a:gd name="connsiteY1" fmla="*/ 7608 h 286234"/>
                <a:gd name="connsiteX2" fmla="*/ 1057061 w 1057061"/>
                <a:gd name="connsiteY2" fmla="*/ 281449 h 286234"/>
                <a:gd name="connsiteX3" fmla="*/ 0 w 1057061"/>
                <a:gd name="connsiteY3" fmla="*/ 0 h 286234"/>
                <a:gd name="connsiteX0" fmla="*/ 0 w 1088067"/>
                <a:gd name="connsiteY0" fmla="*/ 9007 h 284403"/>
                <a:gd name="connsiteX1" fmla="*/ 402808 w 1088067"/>
                <a:gd name="connsiteY1" fmla="*/ 0 h 284403"/>
                <a:gd name="connsiteX2" fmla="*/ 1088067 w 1088067"/>
                <a:gd name="connsiteY2" fmla="*/ 273841 h 284403"/>
                <a:gd name="connsiteX3" fmla="*/ 0 w 1088067"/>
                <a:gd name="connsiteY3" fmla="*/ 9007 h 284403"/>
                <a:gd name="connsiteX0" fmla="*/ 0 w 1088067"/>
                <a:gd name="connsiteY0" fmla="*/ 9007 h 275282"/>
                <a:gd name="connsiteX1" fmla="*/ 402808 w 1088067"/>
                <a:gd name="connsiteY1" fmla="*/ 0 h 275282"/>
                <a:gd name="connsiteX2" fmla="*/ 1088067 w 1088067"/>
                <a:gd name="connsiteY2" fmla="*/ 273841 h 275282"/>
                <a:gd name="connsiteX3" fmla="*/ 0 w 1088067"/>
                <a:gd name="connsiteY3" fmla="*/ 9007 h 275282"/>
                <a:gd name="connsiteX0" fmla="*/ 0 w 1080138"/>
                <a:gd name="connsiteY0" fmla="*/ 9007 h 259851"/>
                <a:gd name="connsiteX1" fmla="*/ 402808 w 1080138"/>
                <a:gd name="connsiteY1" fmla="*/ 0 h 259851"/>
                <a:gd name="connsiteX2" fmla="*/ 1080138 w 1080138"/>
                <a:gd name="connsiteY2" fmla="*/ 250446 h 259851"/>
                <a:gd name="connsiteX3" fmla="*/ 0 w 1080138"/>
                <a:gd name="connsiteY3" fmla="*/ 9007 h 259851"/>
                <a:gd name="connsiteX0" fmla="*/ 0 w 1080138"/>
                <a:gd name="connsiteY0" fmla="*/ 9007 h 291041"/>
                <a:gd name="connsiteX1" fmla="*/ 402808 w 1080138"/>
                <a:gd name="connsiteY1" fmla="*/ 0 h 291041"/>
                <a:gd name="connsiteX2" fmla="*/ 1080138 w 1080138"/>
                <a:gd name="connsiteY2" fmla="*/ 250446 h 291041"/>
                <a:gd name="connsiteX3" fmla="*/ 0 w 1080138"/>
                <a:gd name="connsiteY3" fmla="*/ 9007 h 291041"/>
                <a:gd name="connsiteX0" fmla="*/ 0 w 1080138"/>
                <a:gd name="connsiteY0" fmla="*/ 9007 h 293371"/>
                <a:gd name="connsiteX1" fmla="*/ 402808 w 1080138"/>
                <a:gd name="connsiteY1" fmla="*/ 0 h 293371"/>
                <a:gd name="connsiteX2" fmla="*/ 1080138 w 1080138"/>
                <a:gd name="connsiteY2" fmla="*/ 250446 h 293371"/>
                <a:gd name="connsiteX3" fmla="*/ 0 w 1080138"/>
                <a:gd name="connsiteY3" fmla="*/ 9007 h 293371"/>
                <a:gd name="connsiteX0" fmla="*/ 0 w 1080138"/>
                <a:gd name="connsiteY0" fmla="*/ 9007 h 293371"/>
                <a:gd name="connsiteX1" fmla="*/ 402808 w 1080138"/>
                <a:gd name="connsiteY1" fmla="*/ 0 h 293371"/>
                <a:gd name="connsiteX2" fmla="*/ 1080138 w 1080138"/>
                <a:gd name="connsiteY2" fmla="*/ 250446 h 293371"/>
                <a:gd name="connsiteX3" fmla="*/ 0 w 1080138"/>
                <a:gd name="connsiteY3" fmla="*/ 9007 h 293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0138" h="293371">
                  <a:moveTo>
                    <a:pt x="0" y="9007"/>
                  </a:moveTo>
                  <a:cubicBezTo>
                    <a:pt x="191276" y="128482"/>
                    <a:pt x="297111" y="93328"/>
                    <a:pt x="402808" y="0"/>
                  </a:cubicBezTo>
                  <a:cubicBezTo>
                    <a:pt x="586231" y="108077"/>
                    <a:pt x="535379" y="179240"/>
                    <a:pt x="1080138" y="250446"/>
                  </a:cubicBezTo>
                  <a:cubicBezTo>
                    <a:pt x="844355" y="302622"/>
                    <a:pt x="304488" y="374440"/>
                    <a:pt x="0" y="900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598408" y="995680"/>
            <a:ext cx="7653792" cy="5403319"/>
            <a:chOff x="2805317" y="1345497"/>
            <a:chExt cx="7032996" cy="5406718"/>
          </a:xfrm>
        </p:grpSpPr>
        <p:sp>
          <p:nvSpPr>
            <p:cNvPr id="27" name="Rectangle 26"/>
            <p:cNvSpPr/>
            <p:nvPr/>
          </p:nvSpPr>
          <p:spPr>
            <a:xfrm>
              <a:off x="2805317" y="1345497"/>
              <a:ext cx="7032996" cy="540671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997073" y="2135388"/>
              <a:ext cx="5308050" cy="4262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IN" sz="1600" dirty="0"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7328C18-B574-714A-D601-68DEBF8C3305}"/>
              </a:ext>
            </a:extLst>
          </p:cNvPr>
          <p:cNvGrpSpPr/>
          <p:nvPr/>
        </p:nvGrpSpPr>
        <p:grpSpPr>
          <a:xfrm>
            <a:off x="-543936" y="2040855"/>
            <a:ext cx="5139693" cy="749625"/>
            <a:chOff x="-665752" y="2234100"/>
            <a:chExt cx="5139693" cy="74962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4004140-1C83-C67C-BB00-D90CD58D8CDA}"/>
                </a:ext>
              </a:extLst>
            </p:cNvPr>
            <p:cNvSpPr txBox="1"/>
            <p:nvPr/>
          </p:nvSpPr>
          <p:spPr>
            <a:xfrm>
              <a:off x="-665752" y="2234100"/>
              <a:ext cx="46831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dirty="0">
                  <a:latin typeface="Algerian" panose="04020705040A02060702" pitchFamily="82" charset="0"/>
                </a:rPr>
                <a:t>WORK DONE</a:t>
              </a:r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777CF810-8BD5-4CC1-8636-B969E1CA6D1C}"/>
                </a:ext>
              </a:extLst>
            </p:cNvPr>
            <p:cNvSpPr/>
            <p:nvPr/>
          </p:nvSpPr>
          <p:spPr>
            <a:xfrm rot="13045154">
              <a:off x="2545310" y="2618507"/>
              <a:ext cx="1928631" cy="365218"/>
            </a:xfrm>
            <a:custGeom>
              <a:avLst/>
              <a:gdLst>
                <a:gd name="connsiteX0" fmla="*/ 0 w 1152128"/>
                <a:gd name="connsiteY0" fmla="*/ 0 h 242604"/>
                <a:gd name="connsiteX1" fmla="*/ 1152128 w 1152128"/>
                <a:gd name="connsiteY1" fmla="*/ 0 h 242604"/>
                <a:gd name="connsiteX2" fmla="*/ 1152128 w 1152128"/>
                <a:gd name="connsiteY2" fmla="*/ 242604 h 242604"/>
                <a:gd name="connsiteX3" fmla="*/ 0 w 1152128"/>
                <a:gd name="connsiteY3" fmla="*/ 242604 h 242604"/>
                <a:gd name="connsiteX4" fmla="*/ 0 w 1152128"/>
                <a:gd name="connsiteY4" fmla="*/ 0 h 242604"/>
                <a:gd name="connsiteX0" fmla="*/ 1637 w 1153765"/>
                <a:gd name="connsiteY0" fmla="*/ 0 h 242604"/>
                <a:gd name="connsiteX1" fmla="*/ 1153765 w 1153765"/>
                <a:gd name="connsiteY1" fmla="*/ 0 h 242604"/>
                <a:gd name="connsiteX2" fmla="*/ 1153765 w 1153765"/>
                <a:gd name="connsiteY2" fmla="*/ 242604 h 242604"/>
                <a:gd name="connsiteX3" fmla="*/ 1637 w 1153765"/>
                <a:gd name="connsiteY3" fmla="*/ 242604 h 242604"/>
                <a:gd name="connsiteX4" fmla="*/ 0 w 1153765"/>
                <a:gd name="connsiteY4" fmla="*/ 57657 h 242604"/>
                <a:gd name="connsiteX5" fmla="*/ 1637 w 1153765"/>
                <a:gd name="connsiteY5" fmla="*/ 0 h 242604"/>
                <a:gd name="connsiteX0" fmla="*/ 85266 w 1237394"/>
                <a:gd name="connsiteY0" fmla="*/ 0 h 242604"/>
                <a:gd name="connsiteX1" fmla="*/ 1237394 w 1237394"/>
                <a:gd name="connsiteY1" fmla="*/ 0 h 242604"/>
                <a:gd name="connsiteX2" fmla="*/ 1237394 w 1237394"/>
                <a:gd name="connsiteY2" fmla="*/ 242604 h 242604"/>
                <a:gd name="connsiteX3" fmla="*/ 85266 w 1237394"/>
                <a:gd name="connsiteY3" fmla="*/ 242604 h 242604"/>
                <a:gd name="connsiteX4" fmla="*/ 85314 w 1237394"/>
                <a:gd name="connsiteY4" fmla="*/ 96385 h 242604"/>
                <a:gd name="connsiteX5" fmla="*/ 83629 w 1237394"/>
                <a:gd name="connsiteY5" fmla="*/ 57657 h 242604"/>
                <a:gd name="connsiteX6" fmla="*/ 85266 w 1237394"/>
                <a:gd name="connsiteY6" fmla="*/ 0 h 242604"/>
                <a:gd name="connsiteX0" fmla="*/ 105071 w 1257199"/>
                <a:gd name="connsiteY0" fmla="*/ 0 h 242604"/>
                <a:gd name="connsiteX1" fmla="*/ 1257199 w 1257199"/>
                <a:gd name="connsiteY1" fmla="*/ 0 h 242604"/>
                <a:gd name="connsiteX2" fmla="*/ 1257199 w 1257199"/>
                <a:gd name="connsiteY2" fmla="*/ 242604 h 242604"/>
                <a:gd name="connsiteX3" fmla="*/ 105071 w 1257199"/>
                <a:gd name="connsiteY3" fmla="*/ 242604 h 242604"/>
                <a:gd name="connsiteX4" fmla="*/ 52921 w 1257199"/>
                <a:gd name="connsiteY4" fmla="*/ 155317 h 242604"/>
                <a:gd name="connsiteX5" fmla="*/ 105119 w 1257199"/>
                <a:gd name="connsiteY5" fmla="*/ 96385 h 242604"/>
                <a:gd name="connsiteX6" fmla="*/ 103434 w 1257199"/>
                <a:gd name="connsiteY6" fmla="*/ 57657 h 242604"/>
                <a:gd name="connsiteX7" fmla="*/ 105071 w 1257199"/>
                <a:gd name="connsiteY7" fmla="*/ 0 h 242604"/>
                <a:gd name="connsiteX0" fmla="*/ 123870 w 1275998"/>
                <a:gd name="connsiteY0" fmla="*/ 0 h 242604"/>
                <a:gd name="connsiteX1" fmla="*/ 1275998 w 1275998"/>
                <a:gd name="connsiteY1" fmla="*/ 0 h 242604"/>
                <a:gd name="connsiteX2" fmla="*/ 1275998 w 1275998"/>
                <a:gd name="connsiteY2" fmla="*/ 242604 h 242604"/>
                <a:gd name="connsiteX3" fmla="*/ 123870 w 1275998"/>
                <a:gd name="connsiteY3" fmla="*/ 242604 h 242604"/>
                <a:gd name="connsiteX4" fmla="*/ 26256 w 1275998"/>
                <a:gd name="connsiteY4" fmla="*/ 197412 h 242604"/>
                <a:gd name="connsiteX5" fmla="*/ 71720 w 1275998"/>
                <a:gd name="connsiteY5" fmla="*/ 155317 h 242604"/>
                <a:gd name="connsiteX6" fmla="*/ 123918 w 1275998"/>
                <a:gd name="connsiteY6" fmla="*/ 96385 h 242604"/>
                <a:gd name="connsiteX7" fmla="*/ 122233 w 1275998"/>
                <a:gd name="connsiteY7" fmla="*/ 57657 h 242604"/>
                <a:gd name="connsiteX8" fmla="*/ 123870 w 1275998"/>
                <a:gd name="connsiteY8" fmla="*/ 0 h 242604"/>
                <a:gd name="connsiteX0" fmla="*/ 123870 w 1275998"/>
                <a:gd name="connsiteY0" fmla="*/ 0 h 242604"/>
                <a:gd name="connsiteX1" fmla="*/ 1275998 w 1275998"/>
                <a:gd name="connsiteY1" fmla="*/ 0 h 242604"/>
                <a:gd name="connsiteX2" fmla="*/ 1275998 w 1275998"/>
                <a:gd name="connsiteY2" fmla="*/ 242604 h 242604"/>
                <a:gd name="connsiteX3" fmla="*/ 123870 w 1275998"/>
                <a:gd name="connsiteY3" fmla="*/ 242604 h 242604"/>
                <a:gd name="connsiteX4" fmla="*/ 26256 w 1275998"/>
                <a:gd name="connsiteY4" fmla="*/ 197412 h 242604"/>
                <a:gd name="connsiteX5" fmla="*/ 71720 w 1275998"/>
                <a:gd name="connsiteY5" fmla="*/ 155317 h 242604"/>
                <a:gd name="connsiteX6" fmla="*/ 123918 w 1275998"/>
                <a:gd name="connsiteY6" fmla="*/ 96385 h 242604"/>
                <a:gd name="connsiteX7" fmla="*/ 199688 w 1275998"/>
                <a:gd name="connsiteY7" fmla="*/ 57657 h 242604"/>
                <a:gd name="connsiteX8" fmla="*/ 123870 w 1275998"/>
                <a:gd name="connsiteY8" fmla="*/ 0 h 242604"/>
                <a:gd name="connsiteX0" fmla="*/ 123870 w 1275998"/>
                <a:gd name="connsiteY0" fmla="*/ 0 h 242604"/>
                <a:gd name="connsiteX1" fmla="*/ 1275998 w 1275998"/>
                <a:gd name="connsiteY1" fmla="*/ 0 h 242604"/>
                <a:gd name="connsiteX2" fmla="*/ 1275998 w 1275998"/>
                <a:gd name="connsiteY2" fmla="*/ 242604 h 242604"/>
                <a:gd name="connsiteX3" fmla="*/ 123870 w 1275998"/>
                <a:gd name="connsiteY3" fmla="*/ 242604 h 242604"/>
                <a:gd name="connsiteX4" fmla="*/ 26256 w 1275998"/>
                <a:gd name="connsiteY4" fmla="*/ 197412 h 242604"/>
                <a:gd name="connsiteX5" fmla="*/ 90242 w 1275998"/>
                <a:gd name="connsiteY5" fmla="*/ 150265 h 242604"/>
                <a:gd name="connsiteX6" fmla="*/ 123918 w 1275998"/>
                <a:gd name="connsiteY6" fmla="*/ 96385 h 242604"/>
                <a:gd name="connsiteX7" fmla="*/ 199688 w 1275998"/>
                <a:gd name="connsiteY7" fmla="*/ 57657 h 242604"/>
                <a:gd name="connsiteX8" fmla="*/ 123870 w 1275998"/>
                <a:gd name="connsiteY8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77318 w 1277318"/>
                <a:gd name="connsiteY2" fmla="*/ 47554 h 242604"/>
                <a:gd name="connsiteX3" fmla="*/ 1275998 w 1277318"/>
                <a:gd name="connsiteY3" fmla="*/ 242604 h 242604"/>
                <a:gd name="connsiteX4" fmla="*/ 123870 w 1277318"/>
                <a:gd name="connsiteY4" fmla="*/ 242604 h 242604"/>
                <a:gd name="connsiteX5" fmla="*/ 26256 w 1277318"/>
                <a:gd name="connsiteY5" fmla="*/ 197412 h 242604"/>
                <a:gd name="connsiteX6" fmla="*/ 90242 w 1277318"/>
                <a:gd name="connsiteY6" fmla="*/ 150265 h 242604"/>
                <a:gd name="connsiteX7" fmla="*/ 123918 w 1277318"/>
                <a:gd name="connsiteY7" fmla="*/ 96385 h 242604"/>
                <a:gd name="connsiteX8" fmla="*/ 199688 w 1277318"/>
                <a:gd name="connsiteY8" fmla="*/ 57657 h 242604"/>
                <a:gd name="connsiteX9" fmla="*/ 123870 w 1277318"/>
                <a:gd name="connsiteY9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77318 w 1277318"/>
                <a:gd name="connsiteY2" fmla="*/ 47554 h 242604"/>
                <a:gd name="connsiteX3" fmla="*/ 1277318 w 1277318"/>
                <a:gd name="connsiteY3" fmla="*/ 175523 h 242604"/>
                <a:gd name="connsiteX4" fmla="*/ 1275998 w 1277318"/>
                <a:gd name="connsiteY4" fmla="*/ 242604 h 242604"/>
                <a:gd name="connsiteX5" fmla="*/ 123870 w 1277318"/>
                <a:gd name="connsiteY5" fmla="*/ 242604 h 242604"/>
                <a:gd name="connsiteX6" fmla="*/ 26256 w 1277318"/>
                <a:gd name="connsiteY6" fmla="*/ 197412 h 242604"/>
                <a:gd name="connsiteX7" fmla="*/ 90242 w 1277318"/>
                <a:gd name="connsiteY7" fmla="*/ 150265 h 242604"/>
                <a:gd name="connsiteX8" fmla="*/ 123918 w 1277318"/>
                <a:gd name="connsiteY8" fmla="*/ 96385 h 242604"/>
                <a:gd name="connsiteX9" fmla="*/ 199688 w 1277318"/>
                <a:gd name="connsiteY9" fmla="*/ 57657 h 242604"/>
                <a:gd name="connsiteX10" fmla="*/ 123870 w 1277318"/>
                <a:gd name="connsiteY10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77318 w 1277318"/>
                <a:gd name="connsiteY2" fmla="*/ 47554 h 242604"/>
                <a:gd name="connsiteX3" fmla="*/ 1277317 w 1277318"/>
                <a:gd name="connsiteY3" fmla="*/ 98069 h 242604"/>
                <a:gd name="connsiteX4" fmla="*/ 1277318 w 1277318"/>
                <a:gd name="connsiteY4" fmla="*/ 175523 h 242604"/>
                <a:gd name="connsiteX5" fmla="*/ 1275998 w 1277318"/>
                <a:gd name="connsiteY5" fmla="*/ 242604 h 242604"/>
                <a:gd name="connsiteX6" fmla="*/ 123870 w 1277318"/>
                <a:gd name="connsiteY6" fmla="*/ 242604 h 242604"/>
                <a:gd name="connsiteX7" fmla="*/ 26256 w 1277318"/>
                <a:gd name="connsiteY7" fmla="*/ 197412 h 242604"/>
                <a:gd name="connsiteX8" fmla="*/ 90242 w 1277318"/>
                <a:gd name="connsiteY8" fmla="*/ 150265 h 242604"/>
                <a:gd name="connsiteX9" fmla="*/ 123918 w 1277318"/>
                <a:gd name="connsiteY9" fmla="*/ 96385 h 242604"/>
                <a:gd name="connsiteX10" fmla="*/ 199688 w 1277318"/>
                <a:gd name="connsiteY10" fmla="*/ 57657 h 242604"/>
                <a:gd name="connsiteX11" fmla="*/ 123870 w 1277318"/>
                <a:gd name="connsiteY11" fmla="*/ 0 h 242604"/>
                <a:gd name="connsiteX0" fmla="*/ 123870 w 1277318"/>
                <a:gd name="connsiteY0" fmla="*/ 0 h 242604"/>
                <a:gd name="connsiteX1" fmla="*/ 1275998 w 1277318"/>
                <a:gd name="connsiteY1" fmla="*/ 0 h 242604"/>
                <a:gd name="connsiteX2" fmla="*/ 1248694 w 1277318"/>
                <a:gd name="connsiteY2" fmla="*/ 42503 h 242604"/>
                <a:gd name="connsiteX3" fmla="*/ 1277317 w 1277318"/>
                <a:gd name="connsiteY3" fmla="*/ 98069 h 242604"/>
                <a:gd name="connsiteX4" fmla="*/ 1277318 w 1277318"/>
                <a:gd name="connsiteY4" fmla="*/ 175523 h 242604"/>
                <a:gd name="connsiteX5" fmla="*/ 1275998 w 1277318"/>
                <a:gd name="connsiteY5" fmla="*/ 242604 h 242604"/>
                <a:gd name="connsiteX6" fmla="*/ 123870 w 1277318"/>
                <a:gd name="connsiteY6" fmla="*/ 242604 h 242604"/>
                <a:gd name="connsiteX7" fmla="*/ 26256 w 1277318"/>
                <a:gd name="connsiteY7" fmla="*/ 197412 h 242604"/>
                <a:gd name="connsiteX8" fmla="*/ 90242 w 1277318"/>
                <a:gd name="connsiteY8" fmla="*/ 150265 h 242604"/>
                <a:gd name="connsiteX9" fmla="*/ 123918 w 1277318"/>
                <a:gd name="connsiteY9" fmla="*/ 96385 h 242604"/>
                <a:gd name="connsiteX10" fmla="*/ 199688 w 1277318"/>
                <a:gd name="connsiteY10" fmla="*/ 57657 h 242604"/>
                <a:gd name="connsiteX11" fmla="*/ 123870 w 1277318"/>
                <a:gd name="connsiteY11" fmla="*/ 0 h 242604"/>
                <a:gd name="connsiteX0" fmla="*/ 123870 w 1295839"/>
                <a:gd name="connsiteY0" fmla="*/ 0 h 242604"/>
                <a:gd name="connsiteX1" fmla="*/ 1275998 w 1295839"/>
                <a:gd name="connsiteY1" fmla="*/ 0 h 242604"/>
                <a:gd name="connsiteX2" fmla="*/ 1248694 w 1295839"/>
                <a:gd name="connsiteY2" fmla="*/ 42503 h 242604"/>
                <a:gd name="connsiteX3" fmla="*/ 1295839 w 1295839"/>
                <a:gd name="connsiteY3" fmla="*/ 89650 h 242604"/>
                <a:gd name="connsiteX4" fmla="*/ 1277318 w 1295839"/>
                <a:gd name="connsiteY4" fmla="*/ 175523 h 242604"/>
                <a:gd name="connsiteX5" fmla="*/ 1275998 w 1295839"/>
                <a:gd name="connsiteY5" fmla="*/ 242604 h 242604"/>
                <a:gd name="connsiteX6" fmla="*/ 123870 w 1295839"/>
                <a:gd name="connsiteY6" fmla="*/ 242604 h 242604"/>
                <a:gd name="connsiteX7" fmla="*/ 26256 w 1295839"/>
                <a:gd name="connsiteY7" fmla="*/ 197412 h 242604"/>
                <a:gd name="connsiteX8" fmla="*/ 90242 w 1295839"/>
                <a:gd name="connsiteY8" fmla="*/ 150265 h 242604"/>
                <a:gd name="connsiteX9" fmla="*/ 123918 w 1295839"/>
                <a:gd name="connsiteY9" fmla="*/ 96385 h 242604"/>
                <a:gd name="connsiteX10" fmla="*/ 199688 w 1295839"/>
                <a:gd name="connsiteY10" fmla="*/ 57657 h 242604"/>
                <a:gd name="connsiteX11" fmla="*/ 123870 w 1295839"/>
                <a:gd name="connsiteY11" fmla="*/ 0 h 242604"/>
                <a:gd name="connsiteX0" fmla="*/ 123870 w 1296242"/>
                <a:gd name="connsiteY0" fmla="*/ 0 h 242604"/>
                <a:gd name="connsiteX1" fmla="*/ 1275998 w 1296242"/>
                <a:gd name="connsiteY1" fmla="*/ 0 h 242604"/>
                <a:gd name="connsiteX2" fmla="*/ 1248694 w 1296242"/>
                <a:gd name="connsiteY2" fmla="*/ 42503 h 242604"/>
                <a:gd name="connsiteX3" fmla="*/ 1295839 w 1296242"/>
                <a:gd name="connsiteY3" fmla="*/ 89650 h 242604"/>
                <a:gd name="connsiteX4" fmla="*/ 1243642 w 1296242"/>
                <a:gd name="connsiteY4" fmla="*/ 141847 h 242604"/>
                <a:gd name="connsiteX5" fmla="*/ 1277318 w 1296242"/>
                <a:gd name="connsiteY5" fmla="*/ 175523 h 242604"/>
                <a:gd name="connsiteX6" fmla="*/ 1275998 w 1296242"/>
                <a:gd name="connsiteY6" fmla="*/ 242604 h 242604"/>
                <a:gd name="connsiteX7" fmla="*/ 123870 w 1296242"/>
                <a:gd name="connsiteY7" fmla="*/ 242604 h 242604"/>
                <a:gd name="connsiteX8" fmla="*/ 26256 w 1296242"/>
                <a:gd name="connsiteY8" fmla="*/ 197412 h 242604"/>
                <a:gd name="connsiteX9" fmla="*/ 90242 w 1296242"/>
                <a:gd name="connsiteY9" fmla="*/ 150265 h 242604"/>
                <a:gd name="connsiteX10" fmla="*/ 123918 w 1296242"/>
                <a:gd name="connsiteY10" fmla="*/ 96385 h 242604"/>
                <a:gd name="connsiteX11" fmla="*/ 199688 w 1296242"/>
                <a:gd name="connsiteY11" fmla="*/ 57657 h 242604"/>
                <a:gd name="connsiteX12" fmla="*/ 123870 w 1296242"/>
                <a:gd name="connsiteY12" fmla="*/ 0 h 242604"/>
                <a:gd name="connsiteX0" fmla="*/ 123870 w 1307634"/>
                <a:gd name="connsiteY0" fmla="*/ 0 h 242604"/>
                <a:gd name="connsiteX1" fmla="*/ 1275998 w 1307634"/>
                <a:gd name="connsiteY1" fmla="*/ 0 h 242604"/>
                <a:gd name="connsiteX2" fmla="*/ 1248694 w 1307634"/>
                <a:gd name="connsiteY2" fmla="*/ 42503 h 242604"/>
                <a:gd name="connsiteX3" fmla="*/ 1295839 w 1307634"/>
                <a:gd name="connsiteY3" fmla="*/ 89650 h 242604"/>
                <a:gd name="connsiteX4" fmla="*/ 1243642 w 1307634"/>
                <a:gd name="connsiteY4" fmla="*/ 141847 h 242604"/>
                <a:gd name="connsiteX5" fmla="*/ 1277318 w 1307634"/>
                <a:gd name="connsiteY5" fmla="*/ 175523 h 242604"/>
                <a:gd name="connsiteX6" fmla="*/ 1307627 w 1307634"/>
                <a:gd name="connsiteY6" fmla="*/ 229404 h 242604"/>
                <a:gd name="connsiteX7" fmla="*/ 1275998 w 1307634"/>
                <a:gd name="connsiteY7" fmla="*/ 242604 h 242604"/>
                <a:gd name="connsiteX8" fmla="*/ 123870 w 1307634"/>
                <a:gd name="connsiteY8" fmla="*/ 242604 h 242604"/>
                <a:gd name="connsiteX9" fmla="*/ 26256 w 1307634"/>
                <a:gd name="connsiteY9" fmla="*/ 197412 h 242604"/>
                <a:gd name="connsiteX10" fmla="*/ 90242 w 1307634"/>
                <a:gd name="connsiteY10" fmla="*/ 150265 h 242604"/>
                <a:gd name="connsiteX11" fmla="*/ 123918 w 1307634"/>
                <a:gd name="connsiteY11" fmla="*/ 96385 h 242604"/>
                <a:gd name="connsiteX12" fmla="*/ 199688 w 1307634"/>
                <a:gd name="connsiteY12" fmla="*/ 57657 h 242604"/>
                <a:gd name="connsiteX13" fmla="*/ 123870 w 1307634"/>
                <a:gd name="connsiteY13" fmla="*/ 0 h 2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634" h="242604">
                  <a:moveTo>
                    <a:pt x="123870" y="0"/>
                  </a:moveTo>
                  <a:lnTo>
                    <a:pt x="1275998" y="0"/>
                  </a:lnTo>
                  <a:lnTo>
                    <a:pt x="1248694" y="42503"/>
                  </a:lnTo>
                  <a:cubicBezTo>
                    <a:pt x="1248694" y="59341"/>
                    <a:pt x="1295839" y="72812"/>
                    <a:pt x="1295839" y="89650"/>
                  </a:cubicBezTo>
                  <a:cubicBezTo>
                    <a:pt x="1301451" y="109856"/>
                    <a:pt x="1246729" y="127535"/>
                    <a:pt x="1243642" y="141847"/>
                  </a:cubicBezTo>
                  <a:cubicBezTo>
                    <a:pt x="1240555" y="156159"/>
                    <a:pt x="1271986" y="168507"/>
                    <a:pt x="1277318" y="175523"/>
                  </a:cubicBezTo>
                  <a:cubicBezTo>
                    <a:pt x="1276757" y="178329"/>
                    <a:pt x="1308188" y="226598"/>
                    <a:pt x="1307627" y="229404"/>
                  </a:cubicBezTo>
                  <a:lnTo>
                    <a:pt x="1275998" y="242604"/>
                  </a:lnTo>
                  <a:lnTo>
                    <a:pt x="123870" y="242604"/>
                  </a:lnTo>
                  <a:cubicBezTo>
                    <a:pt x="-84420" y="235072"/>
                    <a:pt x="34948" y="211960"/>
                    <a:pt x="26256" y="197412"/>
                  </a:cubicBezTo>
                  <a:cubicBezTo>
                    <a:pt x="17564" y="182864"/>
                    <a:pt x="73965" y="167103"/>
                    <a:pt x="90242" y="150265"/>
                  </a:cubicBezTo>
                  <a:cubicBezTo>
                    <a:pt x="106519" y="133427"/>
                    <a:pt x="115499" y="112662"/>
                    <a:pt x="123918" y="96385"/>
                  </a:cubicBezTo>
                  <a:cubicBezTo>
                    <a:pt x="132337" y="80108"/>
                    <a:pt x="199696" y="73721"/>
                    <a:pt x="199688" y="57657"/>
                  </a:cubicBezTo>
                  <a:cubicBezTo>
                    <a:pt x="200234" y="38438"/>
                    <a:pt x="123324" y="19219"/>
                    <a:pt x="123870" y="0"/>
                  </a:cubicBezTo>
                  <a:close/>
                </a:path>
              </a:pathLst>
            </a:custGeom>
            <a:solidFill>
              <a:srgbClr val="00B0F0">
                <a:alpha val="3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43E2D50-DB3E-CDF9-E935-D45D1223A988}"/>
              </a:ext>
            </a:extLst>
          </p:cNvPr>
          <p:cNvSpPr txBox="1"/>
          <p:nvPr/>
        </p:nvSpPr>
        <p:spPr>
          <a:xfrm>
            <a:off x="4524473" y="1230101"/>
            <a:ext cx="6274862" cy="4940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1800" dirty="0"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hackathon project idea is tested manually at first.</a:t>
            </a:r>
            <a:endParaRPr lang="en-IN" sz="1800" dirty="0">
              <a:effectLst/>
              <a:latin typeface="Amasis MT Pro Medium" panose="020406040500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1800" dirty="0"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code is written in JAVA language and automated using Selenium.</a:t>
            </a:r>
            <a:endParaRPr lang="en-IN" sz="1800" dirty="0">
              <a:effectLst/>
              <a:latin typeface="Amasis MT Pro Medium" panose="020406040500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1800" dirty="0"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Page Object Model (POM) is used to reduce code duplication.</a:t>
            </a:r>
            <a:endParaRPr lang="en-IN" sz="1800" dirty="0">
              <a:effectLst/>
              <a:latin typeface="Amasis MT Pro Medium" panose="020406040500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1800" dirty="0"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TestNG is used to Segregate Smoke and Regression tests.</a:t>
            </a:r>
            <a:endParaRPr lang="en-IN" sz="1800" dirty="0">
              <a:effectLst/>
              <a:latin typeface="Amasis MT Pro Medium" panose="020406040500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1800" dirty="0"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obtained is stored in Excel sheet using Apache POI.</a:t>
            </a:r>
            <a:endParaRPr lang="en-IN" sz="1800" dirty="0">
              <a:effectLst/>
              <a:latin typeface="Amasis MT Pro Medium" panose="020406040500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1800" dirty="0"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Prepared reports like requirement document, test plan, test cases , test  summary and Automation feasibility report.</a:t>
            </a:r>
            <a:endParaRPr lang="en-IN" sz="1800" dirty="0">
              <a:effectLst/>
              <a:latin typeface="Amasis MT Pro Medium" panose="020406040500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1800" dirty="0"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Html report is generated using Extent report.</a:t>
            </a:r>
            <a:endParaRPr lang="en-IN" sz="1800" dirty="0">
              <a:effectLst/>
              <a:latin typeface="Amasis MT Pro Medium" panose="020406040500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Automation testing of the website is done and verified.</a:t>
            </a:r>
            <a:endParaRPr lang="en-IN" dirty="0">
              <a:latin typeface="Amasis MT Pro Medium" panose="020406040500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50322E-FEDD-76D0-6859-B687404FEAF2}"/>
              </a:ext>
            </a:extLst>
          </p:cNvPr>
          <p:cNvGrpSpPr/>
          <p:nvPr/>
        </p:nvGrpSpPr>
        <p:grpSpPr>
          <a:xfrm>
            <a:off x="1560723" y="871740"/>
            <a:ext cx="413755" cy="693645"/>
            <a:chOff x="1572216" y="850522"/>
            <a:chExt cx="413755" cy="69364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534D966-BD39-3953-207C-05CC87EC3497}"/>
                </a:ext>
              </a:extLst>
            </p:cNvPr>
            <p:cNvSpPr/>
            <p:nvPr/>
          </p:nvSpPr>
          <p:spPr>
            <a:xfrm rot="880349" flipH="1">
              <a:off x="1691517" y="1173915"/>
              <a:ext cx="36203" cy="370252"/>
            </a:xfrm>
            <a:prstGeom prst="rect">
              <a:avLst/>
            </a:prstGeom>
            <a:gradFill flip="none" rotWithShape="1">
              <a:gsLst>
                <a:gs pos="83208">
                  <a:schemeClr val="bg1"/>
                </a:gs>
                <a:gs pos="100000">
                  <a:schemeClr val="tx1">
                    <a:lumMod val="50000"/>
                    <a:lumOff val="50000"/>
                  </a:schemeClr>
                </a:gs>
                <a:gs pos="56609">
                  <a:schemeClr val="bg1">
                    <a:lumMod val="50000"/>
                  </a:schemeClr>
                </a:gs>
                <a:gs pos="25700">
                  <a:schemeClr val="bg1">
                    <a:lumMod val="9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4CDDCB5-50B0-0BAA-2E53-589CFECAFD22}"/>
                </a:ext>
              </a:extLst>
            </p:cNvPr>
            <p:cNvSpPr/>
            <p:nvPr/>
          </p:nvSpPr>
          <p:spPr>
            <a:xfrm>
              <a:off x="1572216" y="974462"/>
              <a:ext cx="413755" cy="373369"/>
            </a:xfrm>
            <a:prstGeom prst="ellipse">
              <a:avLst/>
            </a:prstGeom>
            <a:ln>
              <a:noFill/>
            </a:ln>
            <a:effectLst>
              <a:innerShdw blurRad="3048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rapezoid 10">
              <a:extLst>
                <a:ext uri="{FF2B5EF4-FFF2-40B4-BE49-F238E27FC236}">
                  <a16:creationId xmlns:a16="http://schemas.microsoft.com/office/drawing/2014/main" id="{D69C9391-7BC9-F154-1C73-12F4F2E43570}"/>
                </a:ext>
              </a:extLst>
            </p:cNvPr>
            <p:cNvSpPr/>
            <p:nvPr/>
          </p:nvSpPr>
          <p:spPr>
            <a:xfrm rot="1060331">
              <a:off x="1732189" y="914180"/>
              <a:ext cx="55993" cy="236886"/>
            </a:xfrm>
            <a:custGeom>
              <a:avLst/>
              <a:gdLst>
                <a:gd name="connsiteX0" fmla="*/ 0 w 1129849"/>
                <a:gd name="connsiteY0" fmla="*/ 1197614 h 1197614"/>
                <a:gd name="connsiteX1" fmla="*/ 282462 w 1129849"/>
                <a:gd name="connsiteY1" fmla="*/ 0 h 1197614"/>
                <a:gd name="connsiteX2" fmla="*/ 847387 w 1129849"/>
                <a:gd name="connsiteY2" fmla="*/ 0 h 1197614"/>
                <a:gd name="connsiteX3" fmla="*/ 1129849 w 1129849"/>
                <a:gd name="connsiteY3" fmla="*/ 1197614 h 1197614"/>
                <a:gd name="connsiteX4" fmla="*/ 0 w 1129849"/>
                <a:gd name="connsiteY4" fmla="*/ 1197614 h 1197614"/>
                <a:gd name="connsiteX0" fmla="*/ 0 w 1129849"/>
                <a:gd name="connsiteY0" fmla="*/ 1197614 h 1310535"/>
                <a:gd name="connsiteX1" fmla="*/ 282462 w 1129849"/>
                <a:gd name="connsiteY1" fmla="*/ 0 h 1310535"/>
                <a:gd name="connsiteX2" fmla="*/ 847387 w 1129849"/>
                <a:gd name="connsiteY2" fmla="*/ 0 h 1310535"/>
                <a:gd name="connsiteX3" fmla="*/ 1129849 w 1129849"/>
                <a:gd name="connsiteY3" fmla="*/ 1197614 h 1310535"/>
                <a:gd name="connsiteX4" fmla="*/ 0 w 1129849"/>
                <a:gd name="connsiteY4" fmla="*/ 1197614 h 1310535"/>
                <a:gd name="connsiteX0" fmla="*/ 0 w 1129849"/>
                <a:gd name="connsiteY0" fmla="*/ 1197614 h 1358294"/>
                <a:gd name="connsiteX1" fmla="*/ 282462 w 1129849"/>
                <a:gd name="connsiteY1" fmla="*/ 0 h 1358294"/>
                <a:gd name="connsiteX2" fmla="*/ 847387 w 1129849"/>
                <a:gd name="connsiteY2" fmla="*/ 0 h 1358294"/>
                <a:gd name="connsiteX3" fmla="*/ 1129849 w 1129849"/>
                <a:gd name="connsiteY3" fmla="*/ 1197614 h 1358294"/>
                <a:gd name="connsiteX4" fmla="*/ 0 w 1129849"/>
                <a:gd name="connsiteY4" fmla="*/ 1197614 h 135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9849" h="1358294">
                  <a:moveTo>
                    <a:pt x="0" y="1197614"/>
                  </a:moveTo>
                  <a:lnTo>
                    <a:pt x="282462" y="0"/>
                  </a:lnTo>
                  <a:lnTo>
                    <a:pt x="847387" y="0"/>
                  </a:lnTo>
                  <a:lnTo>
                    <a:pt x="1129849" y="1197614"/>
                  </a:lnTo>
                  <a:cubicBezTo>
                    <a:pt x="529520" y="1451687"/>
                    <a:pt x="415659" y="1367972"/>
                    <a:pt x="0" y="1197614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3382342-82B0-5139-6FDD-AFD5E0EA01BE}"/>
                </a:ext>
              </a:extLst>
            </p:cNvPr>
            <p:cNvSpPr/>
            <p:nvPr/>
          </p:nvSpPr>
          <p:spPr>
            <a:xfrm>
              <a:off x="1734958" y="850522"/>
              <a:ext cx="251013" cy="226512"/>
            </a:xfrm>
            <a:prstGeom prst="ellipse">
              <a:avLst/>
            </a:prstGeom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668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" name="Content Placeholder 7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1AB64C7C-441E-477F-4F1E-52C4010ABC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44" r="653" b="6114"/>
          <a:stretch/>
        </p:blipFill>
        <p:spPr>
          <a:xfrm>
            <a:off x="1329220" y="1235778"/>
            <a:ext cx="9533559" cy="52618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CBBC92-95A3-242E-3D6D-13A48353E2DB}"/>
              </a:ext>
            </a:extLst>
          </p:cNvPr>
          <p:cNvSpPr txBox="1"/>
          <p:nvPr/>
        </p:nvSpPr>
        <p:spPr>
          <a:xfrm>
            <a:off x="3181819" y="280629"/>
            <a:ext cx="76809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REAL TIME SCREENSHOT</a:t>
            </a:r>
          </a:p>
        </p:txBody>
      </p:sp>
    </p:spTree>
    <p:extLst>
      <p:ext uri="{BB962C8B-B14F-4D97-AF65-F5344CB8AC3E}">
        <p14:creationId xmlns:p14="http://schemas.microsoft.com/office/powerpoint/2010/main" val="105344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BBC92-95A3-242E-3D6D-13A48353E2DB}"/>
              </a:ext>
            </a:extLst>
          </p:cNvPr>
          <p:cNvSpPr txBox="1"/>
          <p:nvPr/>
        </p:nvSpPr>
        <p:spPr>
          <a:xfrm>
            <a:off x="3181819" y="280629"/>
            <a:ext cx="76809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REAL TIME SCREENSHOT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8B96B89-9048-B2D6-43F8-5A099F649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028" y="1558586"/>
            <a:ext cx="10274372" cy="446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3242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CA2D38C-293B-4E58-A749-7F6FC82673E0}"/>
              </a:ext>
            </a:extLst>
          </p:cNvPr>
          <p:cNvSpPr txBox="1"/>
          <p:nvPr/>
        </p:nvSpPr>
        <p:spPr>
          <a:xfrm>
            <a:off x="3327935" y="188982"/>
            <a:ext cx="60976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REAL TIME SCREENSHOT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57273C1D-5407-7C26-1DDF-AA8068909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61" y="1571162"/>
            <a:ext cx="9933198" cy="4314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266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0</TotalTime>
  <Words>561</Words>
  <Application>Microsoft Office PowerPoint</Application>
  <PresentationFormat>Widescreen</PresentationFormat>
  <Paragraphs>89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Algerian</vt:lpstr>
      <vt:lpstr>Amasis MT Pro Medium</vt:lpstr>
      <vt:lpstr>Arial</vt:lpstr>
      <vt:lpstr>Calibri</vt:lpstr>
      <vt:lpstr>Cambria</vt:lpstr>
      <vt:lpstr>Trade Gothic LT Pro</vt:lpstr>
      <vt:lpstr>Trebuchet MS</vt:lpstr>
      <vt:lpstr>Wingdings</vt:lpstr>
      <vt:lpstr>Office Theme</vt:lpstr>
      <vt:lpstr>HACKATHON   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2023-06-11T23:31:41Z</dcterms:created>
  <dcterms:modified xsi:type="dcterms:W3CDTF">2023-07-20T10:19:49Z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